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22.fntdata" ContentType="application/x-fontdata"/>
  <Override PartName="/ppt/fonts/font23.fntdata" ContentType="application/x-fontdata"/>
  <Override PartName="/ppt/fonts/font24.fntdata" ContentType="application/x-fontdata"/>
  <Override PartName="/ppt/fonts/font25.fntdata" ContentType="application/x-fontdata"/>
  <Override PartName="/ppt/fonts/font26.fntdata" ContentType="application/x-fontdata"/>
  <Override PartName="/ppt/fonts/font27.fntdata" ContentType="application/x-fontdata"/>
  <Override PartName="/ppt/fonts/font28.fntdata" ContentType="application/x-fontdata"/>
  <Override PartName="/ppt/fonts/font29.fntdata" ContentType="application/x-fontdata"/>
  <Override PartName="/ppt/fonts/font3.fntdata" ContentType="application/x-fontdata"/>
  <Override PartName="/ppt/fonts/font30.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1" r:id="rId3"/>
  </p:sldMasterIdLst>
  <p:notesMasterIdLst>
    <p:notesMasterId r:id="rId5"/>
  </p:notesMasterIdLst>
  <p:sldIdLst>
    <p:sldId id="256" r:id="rId4"/>
    <p:sldId id="258" r:id="rId6"/>
    <p:sldId id="259" r:id="rId7"/>
    <p:sldId id="260" r:id="rId8"/>
    <p:sldId id="261" r:id="rId9"/>
    <p:sldId id="297" r:id="rId10"/>
    <p:sldId id="262" r:id="rId11"/>
    <p:sldId id="300" r:id="rId12"/>
    <p:sldId id="302" r:id="rId13"/>
    <p:sldId id="303" r:id="rId14"/>
    <p:sldId id="304" r:id="rId15"/>
    <p:sldId id="305" r:id="rId16"/>
    <p:sldId id="306" r:id="rId17"/>
    <p:sldId id="298" r:id="rId18"/>
    <p:sldId id="307" r:id="rId19"/>
    <p:sldId id="308" r:id="rId20"/>
    <p:sldId id="309" r:id="rId21"/>
    <p:sldId id="310" r:id="rId22"/>
    <p:sldId id="311" r:id="rId23"/>
    <p:sldId id="313" r:id="rId24"/>
    <p:sldId id="314" r:id="rId25"/>
    <p:sldId id="312" r:id="rId26"/>
    <p:sldId id="315" r:id="rId27"/>
    <p:sldId id="316" r:id="rId28"/>
    <p:sldId id="317" r:id="rId29"/>
    <p:sldId id="319" r:id="rId30"/>
    <p:sldId id="318" r:id="rId31"/>
    <p:sldId id="257" r:id="rId32"/>
    <p:sldId id="320" r:id="rId33"/>
    <p:sldId id="321" r:id="rId34"/>
    <p:sldId id="263" r:id="rId35"/>
    <p:sldId id="264" r:id="rId36"/>
    <p:sldId id="265" r:id="rId37"/>
    <p:sldId id="266" r:id="rId38"/>
    <p:sldId id="267" r:id="rId39"/>
    <p:sldId id="268" r:id="rId40"/>
    <p:sldId id="269" r:id="rId41"/>
    <p:sldId id="270" r:id="rId42"/>
    <p:sldId id="271" r:id="rId43"/>
    <p:sldId id="272" r:id="rId44"/>
    <p:sldId id="273" r:id="rId45"/>
    <p:sldId id="274" r:id="rId46"/>
    <p:sldId id="275" r:id="rId47"/>
    <p:sldId id="276" r:id="rId48"/>
    <p:sldId id="296" r:id="rId49"/>
    <p:sldId id="277" r:id="rId50"/>
    <p:sldId id="278" r:id="rId51"/>
    <p:sldId id="279" r:id="rId52"/>
    <p:sldId id="280" r:id="rId53"/>
    <p:sldId id="281" r:id="rId54"/>
    <p:sldId id="282" r:id="rId55"/>
    <p:sldId id="283" r:id="rId56"/>
    <p:sldId id="284" r:id="rId57"/>
    <p:sldId id="285" r:id="rId58"/>
    <p:sldId id="286" r:id="rId59"/>
    <p:sldId id="287" r:id="rId60"/>
    <p:sldId id="288" r:id="rId61"/>
    <p:sldId id="289" r:id="rId62"/>
    <p:sldId id="290" r:id="rId63"/>
    <p:sldId id="291" r:id="rId64"/>
    <p:sldId id="292" r:id="rId65"/>
    <p:sldId id="293" r:id="rId66"/>
    <p:sldId id="294" r:id="rId67"/>
    <p:sldId id="295" r:id="rId68"/>
  </p:sldIdLst>
  <p:sldSz cx="9144000" cy="5143500"/>
  <p:notesSz cx="6858000" cy="9144000"/>
  <p:embeddedFontLst>
    <p:embeddedFont>
      <p:font typeface="Raleway" charset="0"/>
      <p:regular r:id="rId72"/>
      <p:bold r:id="rId73"/>
      <p:italic r:id="rId74"/>
      <p:boldItalic r:id="rId75"/>
    </p:embeddedFont>
    <p:embeddedFont>
      <p:font typeface="Proxima Nova" charset="0"/>
      <p:regular r:id="rId76"/>
      <p:bold r:id="rId77"/>
      <p:italic r:id="rId78"/>
      <p:boldItalic r:id="rId79"/>
    </p:embeddedFont>
    <p:embeddedFont>
      <p:font typeface="Roboto Medium" charset="0"/>
      <p:regular r:id="rId80"/>
      <p:bold r:id="rId81"/>
      <p:italic r:id="rId82"/>
      <p:boldItalic r:id="rId83"/>
    </p:embeddedFont>
    <p:embeddedFont>
      <p:font typeface="Amatic SC" charset="0"/>
      <p:regular r:id="rId84"/>
      <p:bold r:id="rId85"/>
    </p:embeddedFont>
    <p:embeddedFont>
      <p:font typeface="Anaheim" charset="0"/>
      <p:regular r:id="rId86"/>
    </p:embeddedFont>
    <p:embeddedFont>
      <p:font typeface="Manrope" charset="0"/>
      <p:regular r:id="rId87"/>
      <p:bold r:id="rId88"/>
    </p:embeddedFont>
    <p:embeddedFont>
      <p:font typeface="Bebas Neue" charset="0"/>
      <p:regular r:id="rId89"/>
    </p:embeddedFont>
    <p:embeddedFont>
      <p:font typeface="PT Sans" charset="0"/>
      <p:regular r:id="rId90"/>
      <p:bold r:id="rId91"/>
      <p:italic r:id="rId92"/>
      <p:boldItalic r:id="rId93"/>
    </p:embeddedFont>
    <p:embeddedFont>
      <p:font typeface="Barlow" charset="0"/>
      <p:regular r:id="rId94"/>
      <p:bold r:id="rId95"/>
      <p:italic r:id="rId96"/>
      <p:boldItalic r:id="rId97"/>
    </p:embeddedFont>
    <p:embeddedFont>
      <p:font typeface="Open Sans" charset="0"/>
      <p:regular r:id="rId98"/>
      <p:bold r:id="rId99"/>
      <p:italic r:id="rId100"/>
      <p:boldItalic r:id="rId10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EB26697-8593-439B-B62B-E9A4CD2C4D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FCFA4720-823C-4FE3-AFB8-DE4608B1807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font" Target="fonts/font28.fntdata"/><Relationship Id="rId98" Type="http://schemas.openxmlformats.org/officeDocument/2006/relationships/font" Target="fonts/font27.fntdata"/><Relationship Id="rId97" Type="http://schemas.openxmlformats.org/officeDocument/2006/relationships/font" Target="fonts/font26.fntdata"/><Relationship Id="rId96" Type="http://schemas.openxmlformats.org/officeDocument/2006/relationships/font" Target="fonts/font25.fntdata"/><Relationship Id="rId95" Type="http://schemas.openxmlformats.org/officeDocument/2006/relationships/font" Target="fonts/font24.fntdata"/><Relationship Id="rId94" Type="http://schemas.openxmlformats.org/officeDocument/2006/relationships/font" Target="fonts/font23.fntdata"/><Relationship Id="rId93" Type="http://schemas.openxmlformats.org/officeDocument/2006/relationships/font" Target="fonts/font22.fntdata"/><Relationship Id="rId92" Type="http://schemas.openxmlformats.org/officeDocument/2006/relationships/font" Target="fonts/font21.fntdata"/><Relationship Id="rId91" Type="http://schemas.openxmlformats.org/officeDocument/2006/relationships/font" Target="fonts/font20.fntdata"/><Relationship Id="rId90" Type="http://schemas.openxmlformats.org/officeDocument/2006/relationships/font" Target="fonts/font19.fntdata"/><Relationship Id="rId9" Type="http://schemas.openxmlformats.org/officeDocument/2006/relationships/slide" Target="slides/slide5.xml"/><Relationship Id="rId89" Type="http://schemas.openxmlformats.org/officeDocument/2006/relationships/font" Target="fonts/font18.fntdata"/><Relationship Id="rId88" Type="http://schemas.openxmlformats.org/officeDocument/2006/relationships/font" Target="fonts/font17.fntdata"/><Relationship Id="rId87" Type="http://schemas.openxmlformats.org/officeDocument/2006/relationships/font" Target="fonts/font16.fntdata"/><Relationship Id="rId86" Type="http://schemas.openxmlformats.org/officeDocument/2006/relationships/font" Target="fonts/font15.fntdata"/><Relationship Id="rId85" Type="http://schemas.openxmlformats.org/officeDocument/2006/relationships/font" Target="fonts/font14.fntdata"/><Relationship Id="rId84" Type="http://schemas.openxmlformats.org/officeDocument/2006/relationships/font" Target="fonts/font13.fntdata"/><Relationship Id="rId83" Type="http://schemas.openxmlformats.org/officeDocument/2006/relationships/font" Target="fonts/font12.fntdata"/><Relationship Id="rId82" Type="http://schemas.openxmlformats.org/officeDocument/2006/relationships/font" Target="fonts/font11.fntdata"/><Relationship Id="rId81" Type="http://schemas.openxmlformats.org/officeDocument/2006/relationships/font" Target="fonts/font10.fntdata"/><Relationship Id="rId80" Type="http://schemas.openxmlformats.org/officeDocument/2006/relationships/font" Target="fonts/font9.fntdata"/><Relationship Id="rId8" Type="http://schemas.openxmlformats.org/officeDocument/2006/relationships/slide" Target="slides/slide4.xml"/><Relationship Id="rId79" Type="http://schemas.openxmlformats.org/officeDocument/2006/relationships/font" Target="fonts/font8.fntdata"/><Relationship Id="rId78" Type="http://schemas.openxmlformats.org/officeDocument/2006/relationships/font" Target="fonts/font7.fntdata"/><Relationship Id="rId77" Type="http://schemas.openxmlformats.org/officeDocument/2006/relationships/font" Target="fonts/font6.fntdata"/><Relationship Id="rId76" Type="http://schemas.openxmlformats.org/officeDocument/2006/relationships/font" Target="fonts/font5.fntdata"/><Relationship Id="rId75" Type="http://schemas.openxmlformats.org/officeDocument/2006/relationships/font" Target="fonts/font4.fntdata"/><Relationship Id="rId74" Type="http://schemas.openxmlformats.org/officeDocument/2006/relationships/font" Target="fonts/font3.fntdata"/><Relationship Id="rId73" Type="http://schemas.openxmlformats.org/officeDocument/2006/relationships/font" Target="fonts/font2.fntdata"/><Relationship Id="rId72" Type="http://schemas.openxmlformats.org/officeDocument/2006/relationships/font" Target="fonts/font1.fntdata"/><Relationship Id="rId71" Type="http://schemas.openxmlformats.org/officeDocument/2006/relationships/tableStyles" Target="tableStyles.xml"/><Relationship Id="rId70" Type="http://schemas.openxmlformats.org/officeDocument/2006/relationships/viewProps" Target="viewProps.xml"/><Relationship Id="rId7" Type="http://schemas.openxmlformats.org/officeDocument/2006/relationships/slide" Target="slides/slide3.xml"/><Relationship Id="rId69" Type="http://schemas.openxmlformats.org/officeDocument/2006/relationships/presProps" Target="presProps.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1" Type="http://schemas.openxmlformats.org/officeDocument/2006/relationships/font" Target="fonts/font30.fntdata"/><Relationship Id="rId100" Type="http://schemas.openxmlformats.org/officeDocument/2006/relationships/font" Target="fonts/font29.fntdata"/><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0" name="Shape 190"/>
        <p:cNvGrpSpPr/>
        <p:nvPr/>
      </p:nvGrpSpPr>
      <p:grpSpPr>
        <a:xfrm>
          <a:off x="0" y="0"/>
          <a:ext cx="0" cy="0"/>
          <a:chOff x="0" y="0"/>
          <a:chExt cx="0" cy="0"/>
        </a:xfrm>
      </p:grpSpPr>
      <p:sp>
        <p:nvSpPr>
          <p:cNvPr id="191" name="Google Shape;191;g4dfce81f19_0_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4dfce81f19_0_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0" name="Shape 210"/>
        <p:cNvGrpSpPr/>
        <p:nvPr/>
      </p:nvGrpSpPr>
      <p:grpSpPr>
        <a:xfrm>
          <a:off x="0" y="0"/>
          <a:ext cx="0" cy="0"/>
          <a:chOff x="0" y="0"/>
          <a:chExt cx="0" cy="0"/>
        </a:xfrm>
      </p:grpSpPr>
      <p:sp>
        <p:nvSpPr>
          <p:cNvPr id="211" name="Google Shape;211;gd431007ba2_0_2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431007ba2_0_2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0" name="Shape 200"/>
        <p:cNvGrpSpPr/>
        <p:nvPr/>
      </p:nvGrpSpPr>
      <p:grpSpPr>
        <a:xfrm>
          <a:off x="0" y="0"/>
          <a:ext cx="0" cy="0"/>
          <a:chOff x="0" y="0"/>
          <a:chExt cx="0" cy="0"/>
        </a:xfrm>
      </p:grpSpPr>
      <p:sp>
        <p:nvSpPr>
          <p:cNvPr id="201" name="Google Shape;201;gd431007ba2_0_2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d431007ba2_0_2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4" name="Shape 334"/>
        <p:cNvGrpSpPr/>
        <p:nvPr/>
      </p:nvGrpSpPr>
      <p:grpSpPr>
        <a:xfrm>
          <a:off x="0" y="0"/>
          <a:ext cx="0" cy="0"/>
          <a:chOff x="0" y="0"/>
          <a:chExt cx="0" cy="0"/>
        </a:xfrm>
      </p:grpSpPr>
      <p:sp>
        <p:nvSpPr>
          <p:cNvPr id="335" name="Google Shape;335;g27b865052ae_0_3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27b865052ae_0_3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g27b865052ae_0_39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7b865052ae_0_39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1" name="Shape 441"/>
        <p:cNvGrpSpPr/>
        <p:nvPr/>
      </p:nvGrpSpPr>
      <p:grpSpPr>
        <a:xfrm>
          <a:off x="0" y="0"/>
          <a:ext cx="0" cy="0"/>
          <a:chOff x="0" y="0"/>
          <a:chExt cx="0" cy="0"/>
        </a:xfrm>
      </p:grpSpPr>
      <p:sp>
        <p:nvSpPr>
          <p:cNvPr id="442" name="Google Shape;442;g27b865052ae_0_4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7b865052ae_0_4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6" name="Shape 456"/>
        <p:cNvGrpSpPr/>
        <p:nvPr/>
      </p:nvGrpSpPr>
      <p:grpSpPr>
        <a:xfrm>
          <a:off x="0" y="0"/>
          <a:ext cx="0" cy="0"/>
          <a:chOff x="0" y="0"/>
          <a:chExt cx="0" cy="0"/>
        </a:xfrm>
      </p:grpSpPr>
      <p:sp>
        <p:nvSpPr>
          <p:cNvPr id="457" name="Google Shape;457;g27b865052ae_0_4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7b865052ae_0_4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7" name="Shape 467"/>
        <p:cNvGrpSpPr/>
        <p:nvPr/>
      </p:nvGrpSpPr>
      <p:grpSpPr>
        <a:xfrm>
          <a:off x="0" y="0"/>
          <a:ext cx="0" cy="0"/>
          <a:chOff x="0" y="0"/>
          <a:chExt cx="0" cy="0"/>
        </a:xfrm>
      </p:grpSpPr>
      <p:sp>
        <p:nvSpPr>
          <p:cNvPr id="468" name="Google Shape;468;g27b865052ae_0_4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7b865052ae_0_4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6" name="Shape 486"/>
        <p:cNvGrpSpPr/>
        <p:nvPr/>
      </p:nvGrpSpPr>
      <p:grpSpPr>
        <a:xfrm>
          <a:off x="0" y="0"/>
          <a:ext cx="0" cy="0"/>
          <a:chOff x="0" y="0"/>
          <a:chExt cx="0" cy="0"/>
        </a:xfrm>
      </p:grpSpPr>
      <p:sp>
        <p:nvSpPr>
          <p:cNvPr id="487" name="Google Shape;487;g27b865052ae_0_4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7b865052ae_0_4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2" name="Shape 492"/>
        <p:cNvGrpSpPr/>
        <p:nvPr/>
      </p:nvGrpSpPr>
      <p:grpSpPr>
        <a:xfrm>
          <a:off x="0" y="0"/>
          <a:ext cx="0" cy="0"/>
          <a:chOff x="0" y="0"/>
          <a:chExt cx="0" cy="0"/>
        </a:xfrm>
      </p:grpSpPr>
      <p:sp>
        <p:nvSpPr>
          <p:cNvPr id="493" name="Google Shape;493;g27b865052ae_0_4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7b865052ae_0_4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8" name="Shape 568"/>
        <p:cNvGrpSpPr/>
        <p:nvPr/>
      </p:nvGrpSpPr>
      <p:grpSpPr>
        <a:xfrm>
          <a:off x="0" y="0"/>
          <a:ext cx="0" cy="0"/>
          <a:chOff x="0" y="0"/>
          <a:chExt cx="0" cy="0"/>
        </a:xfrm>
      </p:grpSpPr>
      <p:sp>
        <p:nvSpPr>
          <p:cNvPr id="569" name="Google Shape;569;g27b865052ae_0_50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27b865052ae_0_50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5" name="Shape 635"/>
        <p:cNvGrpSpPr/>
        <p:nvPr/>
      </p:nvGrpSpPr>
      <p:grpSpPr>
        <a:xfrm>
          <a:off x="0" y="0"/>
          <a:ext cx="0" cy="0"/>
          <a:chOff x="0" y="0"/>
          <a:chExt cx="0" cy="0"/>
        </a:xfrm>
      </p:grpSpPr>
      <p:sp>
        <p:nvSpPr>
          <p:cNvPr id="636" name="Google Shape;636;g27b865052ae_0_54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27b865052ae_0_54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2" name="Shape 662"/>
        <p:cNvGrpSpPr/>
        <p:nvPr/>
      </p:nvGrpSpPr>
      <p:grpSpPr>
        <a:xfrm>
          <a:off x="0" y="0"/>
          <a:ext cx="0" cy="0"/>
          <a:chOff x="0" y="0"/>
          <a:chExt cx="0" cy="0"/>
        </a:xfrm>
      </p:grpSpPr>
      <p:sp>
        <p:nvSpPr>
          <p:cNvPr id="663" name="Google Shape;663;g27b865052ae_0_5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27b865052ae_0_5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2" name="Shape 682"/>
        <p:cNvGrpSpPr/>
        <p:nvPr/>
      </p:nvGrpSpPr>
      <p:grpSpPr>
        <a:xfrm>
          <a:off x="0" y="0"/>
          <a:ext cx="0" cy="0"/>
          <a:chOff x="0" y="0"/>
          <a:chExt cx="0" cy="0"/>
        </a:xfrm>
      </p:grpSpPr>
      <p:sp>
        <p:nvSpPr>
          <p:cNvPr id="683" name="Google Shape;683;g27b865052ae_0_59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27b865052ae_0_59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8" name="Shape 688"/>
        <p:cNvGrpSpPr/>
        <p:nvPr/>
      </p:nvGrpSpPr>
      <p:grpSpPr>
        <a:xfrm>
          <a:off x="0" y="0"/>
          <a:ext cx="0" cy="0"/>
          <a:chOff x="0" y="0"/>
          <a:chExt cx="0" cy="0"/>
        </a:xfrm>
      </p:grpSpPr>
      <p:sp>
        <p:nvSpPr>
          <p:cNvPr id="689" name="Google Shape;689;g27b865052ae_0_6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27b865052ae_0_6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4" name="Shape 724"/>
        <p:cNvGrpSpPr/>
        <p:nvPr/>
      </p:nvGrpSpPr>
      <p:grpSpPr>
        <a:xfrm>
          <a:off x="0" y="0"/>
          <a:ext cx="0" cy="0"/>
          <a:chOff x="0" y="0"/>
          <a:chExt cx="0" cy="0"/>
        </a:xfrm>
      </p:grpSpPr>
      <p:sp>
        <p:nvSpPr>
          <p:cNvPr id="725" name="Google Shape;725;g27b865052ae_0_6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27b865052ae_0_6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7" name="Shape 747"/>
        <p:cNvGrpSpPr/>
        <p:nvPr/>
      </p:nvGrpSpPr>
      <p:grpSpPr>
        <a:xfrm>
          <a:off x="0" y="0"/>
          <a:ext cx="0" cy="0"/>
          <a:chOff x="0" y="0"/>
          <a:chExt cx="0" cy="0"/>
        </a:xfrm>
      </p:grpSpPr>
      <p:sp>
        <p:nvSpPr>
          <p:cNvPr id="748" name="Google Shape;748;g27b9d8b470e_0_2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27b9d8b470e_0_2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54dda1946d_6_3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54dda1946d_6_3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13" name="Shape 813"/>
        <p:cNvGrpSpPr/>
        <p:nvPr/>
      </p:nvGrpSpPr>
      <p:grpSpPr>
        <a:xfrm>
          <a:off x="0" y="0"/>
          <a:ext cx="0" cy="0"/>
          <a:chOff x="0" y="0"/>
          <a:chExt cx="0" cy="0"/>
        </a:xfrm>
      </p:grpSpPr>
      <p:sp>
        <p:nvSpPr>
          <p:cNvPr id="814" name="Google Shape;814;g27b9d8b470e_0_3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27b9d8b470e_0_3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1" name="Shape 821"/>
        <p:cNvGrpSpPr/>
        <p:nvPr/>
      </p:nvGrpSpPr>
      <p:grpSpPr>
        <a:xfrm>
          <a:off x="0" y="0"/>
          <a:ext cx="0" cy="0"/>
          <a:chOff x="0" y="0"/>
          <a:chExt cx="0" cy="0"/>
        </a:xfrm>
      </p:grpSpPr>
      <p:sp>
        <p:nvSpPr>
          <p:cNvPr id="822" name="Google Shape;822;g27b9d8b470e_0_141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27b9d8b470e_0_141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7" name="Shape 827"/>
        <p:cNvGrpSpPr/>
        <p:nvPr/>
      </p:nvGrpSpPr>
      <p:grpSpPr>
        <a:xfrm>
          <a:off x="0" y="0"/>
          <a:ext cx="0" cy="0"/>
          <a:chOff x="0" y="0"/>
          <a:chExt cx="0" cy="0"/>
        </a:xfrm>
      </p:grpSpPr>
      <p:sp>
        <p:nvSpPr>
          <p:cNvPr id="828" name="Google Shape;828;g27b9d8b470e_0_14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27b9d8b470e_0_14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833" name="Shape 833"/>
        <p:cNvGrpSpPr/>
        <p:nvPr/>
      </p:nvGrpSpPr>
      <p:grpSpPr>
        <a:xfrm>
          <a:off x="0" y="0"/>
          <a:ext cx="0" cy="0"/>
          <a:chOff x="0" y="0"/>
          <a:chExt cx="0" cy="0"/>
        </a:xfrm>
      </p:grpSpPr>
      <p:sp>
        <p:nvSpPr>
          <p:cNvPr id="834" name="Google Shape;834;g27b9d8b470e_0_1412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27b9d8b470e_0_1412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54dda1946d_6_3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54dda1946d_6_3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PhAnim="0" showMasterSp="0">
  <p:cSld>
    <p:spTree>
      <p:nvGrpSpPr>
        <p:cNvPr id="851" name="Shape 851"/>
        <p:cNvGrpSpPr/>
        <p:nvPr/>
      </p:nvGrpSpPr>
      <p:grpSpPr>
        <a:xfrm>
          <a:off x="0" y="0"/>
          <a:ext cx="0" cy="0"/>
          <a:chOff x="0" y="0"/>
          <a:chExt cx="0" cy="0"/>
        </a:xfrm>
      </p:grpSpPr>
      <p:sp>
        <p:nvSpPr>
          <p:cNvPr id="852" name="Google Shape;852;g27b9d8b470e_0_1415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27b9d8b470e_0_1415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7" name="Shape 867"/>
        <p:cNvGrpSpPr/>
        <p:nvPr/>
      </p:nvGrpSpPr>
      <p:grpSpPr>
        <a:xfrm>
          <a:off x="0" y="0"/>
          <a:ext cx="0" cy="0"/>
          <a:chOff x="0" y="0"/>
          <a:chExt cx="0" cy="0"/>
        </a:xfrm>
      </p:grpSpPr>
      <p:sp>
        <p:nvSpPr>
          <p:cNvPr id="868" name="Google Shape;868;g27b9d8b470e_0_1416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27b9d8b470e_0_1416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04" name="Shape 1204"/>
        <p:cNvGrpSpPr/>
        <p:nvPr/>
      </p:nvGrpSpPr>
      <p:grpSpPr>
        <a:xfrm>
          <a:off x="0" y="0"/>
          <a:ext cx="0" cy="0"/>
          <a:chOff x="0" y="0"/>
          <a:chExt cx="0" cy="0"/>
        </a:xfrm>
      </p:grpSpPr>
      <p:sp>
        <p:nvSpPr>
          <p:cNvPr id="1205" name="Google Shape;1205;g27b9d8b470e_0_1450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27b9d8b470e_0_1450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18" name="Shape 7118"/>
        <p:cNvGrpSpPr/>
        <p:nvPr/>
      </p:nvGrpSpPr>
      <p:grpSpPr>
        <a:xfrm>
          <a:off x="0" y="0"/>
          <a:ext cx="0" cy="0"/>
          <a:chOff x="0" y="0"/>
          <a:chExt cx="0" cy="0"/>
        </a:xfrm>
      </p:grpSpPr>
      <p:sp>
        <p:nvSpPr>
          <p:cNvPr id="7119" name="Google Shape;7119;g27b9d8b470e_0_2041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0" name="Google Shape;7120;g27b9d8b470e_0_204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45" name="Shape 7545"/>
        <p:cNvGrpSpPr/>
        <p:nvPr/>
      </p:nvGrpSpPr>
      <p:grpSpPr>
        <a:xfrm>
          <a:off x="0" y="0"/>
          <a:ext cx="0" cy="0"/>
          <a:chOff x="0" y="0"/>
          <a:chExt cx="0" cy="0"/>
        </a:xfrm>
      </p:grpSpPr>
      <p:sp>
        <p:nvSpPr>
          <p:cNvPr id="7546" name="Google Shape;7546;g27b9d8b470e_0_208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7" name="Google Shape;7547;g27b9d8b470e_0_208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08" name="Shape 7708"/>
        <p:cNvGrpSpPr/>
        <p:nvPr/>
      </p:nvGrpSpPr>
      <p:grpSpPr>
        <a:xfrm>
          <a:off x="0" y="0"/>
          <a:ext cx="0" cy="0"/>
          <a:chOff x="0" y="0"/>
          <a:chExt cx="0" cy="0"/>
        </a:xfrm>
      </p:grpSpPr>
      <p:sp>
        <p:nvSpPr>
          <p:cNvPr id="7709" name="Google Shape;7709;g27b9d8b470e_0_2100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0" name="Google Shape;7710;g27b9d8b470e_0_2100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110" name="Shape 8110"/>
        <p:cNvGrpSpPr/>
        <p:nvPr/>
      </p:nvGrpSpPr>
      <p:grpSpPr>
        <a:xfrm>
          <a:off x="0" y="0"/>
          <a:ext cx="0" cy="0"/>
          <a:chOff x="0" y="0"/>
          <a:chExt cx="0" cy="0"/>
        </a:xfrm>
      </p:grpSpPr>
      <p:sp>
        <p:nvSpPr>
          <p:cNvPr id="8111" name="Google Shape;8111;g27b9d8b470e_0_2140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2" name="Google Shape;8112;g27b9d8b470e_0_2140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81" name="Shape 8481"/>
        <p:cNvGrpSpPr/>
        <p:nvPr/>
      </p:nvGrpSpPr>
      <p:grpSpPr>
        <a:xfrm>
          <a:off x="0" y="0"/>
          <a:ext cx="0" cy="0"/>
          <a:chOff x="0" y="0"/>
          <a:chExt cx="0" cy="0"/>
        </a:xfrm>
      </p:grpSpPr>
      <p:sp>
        <p:nvSpPr>
          <p:cNvPr id="8482" name="Google Shape;8482;g27b9d8b470e_0_217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3" name="Google Shape;8483;g27b9d8b470e_0_217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70" name="Shape 8870"/>
        <p:cNvGrpSpPr/>
        <p:nvPr/>
      </p:nvGrpSpPr>
      <p:grpSpPr>
        <a:xfrm>
          <a:off x="0" y="0"/>
          <a:ext cx="0" cy="0"/>
          <a:chOff x="0" y="0"/>
          <a:chExt cx="0" cy="0"/>
        </a:xfrm>
      </p:grpSpPr>
      <p:sp>
        <p:nvSpPr>
          <p:cNvPr id="8871" name="Google Shape;8871;g27b9d8b470e_0_221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2" name="Google Shape;8872;g27b9d8b470e_0_221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301" name="Shape 9301"/>
        <p:cNvGrpSpPr/>
        <p:nvPr/>
      </p:nvGrpSpPr>
      <p:grpSpPr>
        <a:xfrm>
          <a:off x="0" y="0"/>
          <a:ext cx="0" cy="0"/>
          <a:chOff x="0" y="0"/>
          <a:chExt cx="0" cy="0"/>
        </a:xfrm>
      </p:grpSpPr>
      <p:sp>
        <p:nvSpPr>
          <p:cNvPr id="9302" name="Google Shape;9302;g27b9d8b470e_0_2259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3" name="Google Shape;9303;g27b9d8b470e_0_225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094" name="Shape 10094"/>
        <p:cNvGrpSpPr/>
        <p:nvPr/>
      </p:nvGrpSpPr>
      <p:grpSpPr>
        <a:xfrm>
          <a:off x="0" y="0"/>
          <a:ext cx="0" cy="0"/>
          <a:chOff x="0" y="0"/>
          <a:chExt cx="0" cy="0"/>
        </a:xfrm>
      </p:grpSpPr>
      <p:sp>
        <p:nvSpPr>
          <p:cNvPr id="10095" name="Google Shape;10095;g27b9d8b470e_0_233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6" name="Google Shape;10096;g27b9d8b470e_0_233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835" name="Shape 10835"/>
        <p:cNvGrpSpPr/>
        <p:nvPr/>
      </p:nvGrpSpPr>
      <p:grpSpPr>
        <a:xfrm>
          <a:off x="0" y="0"/>
          <a:ext cx="0" cy="0"/>
          <a:chOff x="0" y="0"/>
          <a:chExt cx="0" cy="0"/>
        </a:xfrm>
      </p:grpSpPr>
      <p:sp>
        <p:nvSpPr>
          <p:cNvPr id="10836" name="Google Shape;10836;g27b9d8b470e_0_241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7" name="Google Shape;10837;g27b9d8b470e_0_241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528" name="Shape 11528"/>
        <p:cNvGrpSpPr/>
        <p:nvPr/>
      </p:nvGrpSpPr>
      <p:grpSpPr>
        <a:xfrm>
          <a:off x="0" y="0"/>
          <a:ext cx="0" cy="0"/>
          <a:chOff x="0" y="0"/>
          <a:chExt cx="0" cy="0"/>
        </a:xfrm>
      </p:grpSpPr>
      <p:sp>
        <p:nvSpPr>
          <p:cNvPr id="11529" name="Google Shape;11529;g27b9d8b470e_0_248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0" name="Google Shape;11530;g27b9d8b470e_0_248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30" name="Shape 11830"/>
        <p:cNvGrpSpPr/>
        <p:nvPr/>
      </p:nvGrpSpPr>
      <p:grpSpPr>
        <a:xfrm>
          <a:off x="0" y="0"/>
          <a:ext cx="0" cy="0"/>
          <a:chOff x="0" y="0"/>
          <a:chExt cx="0" cy="0"/>
        </a:xfrm>
      </p:grpSpPr>
      <p:sp>
        <p:nvSpPr>
          <p:cNvPr id="11831" name="Google Shape;11831;g27b9d8b470e_0_251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2" name="Google Shape;11832;g27b9d8b470e_0_251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470" name="Shape 12470"/>
        <p:cNvGrpSpPr/>
        <p:nvPr/>
      </p:nvGrpSpPr>
      <p:grpSpPr>
        <a:xfrm>
          <a:off x="0" y="0"/>
          <a:ext cx="0" cy="0"/>
          <a:chOff x="0" y="0"/>
          <a:chExt cx="0" cy="0"/>
        </a:xfrm>
      </p:grpSpPr>
      <p:sp>
        <p:nvSpPr>
          <p:cNvPr id="12471" name="Google Shape;12471;g27b9d8b470e_0_277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2" name="Google Shape;12472;g27b9d8b470e_0_277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grpSp>
        <p:nvGrpSpPr>
          <p:cNvPr id="9" name="Google Shape;9;p2"/>
          <p:cNvGrpSpPr/>
          <p:nvPr/>
        </p:nvGrpSpPr>
        <p:grpSpPr>
          <a:xfrm>
            <a:off x="2825" y="-125"/>
            <a:ext cx="9141075" cy="5143625"/>
            <a:chOff x="2825" y="-125"/>
            <a:chExt cx="9141075" cy="5143625"/>
          </a:xfrm>
        </p:grpSpPr>
        <p:sp>
          <p:nvSpPr>
            <p:cNvPr id="10" name="Google Shape;10;p2"/>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 name="Google Shape;12;p2"/>
          <p:cNvSpPr txBox="1"/>
          <p:nvPr>
            <p:ph type="ctrTitle"/>
          </p:nvPr>
        </p:nvSpPr>
        <p:spPr>
          <a:xfrm>
            <a:off x="713225" y="1753388"/>
            <a:ext cx="7717500" cy="10410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5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type="subTitle" idx="1"/>
          </p:nvPr>
        </p:nvSpPr>
        <p:spPr>
          <a:xfrm>
            <a:off x="713250" y="3014400"/>
            <a:ext cx="77175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60" name="Shape 60"/>
        <p:cNvGrpSpPr/>
        <p:nvPr/>
      </p:nvGrpSpPr>
      <p:grpSpPr>
        <a:xfrm>
          <a:off x="0" y="0"/>
          <a:ext cx="0" cy="0"/>
          <a:chOff x="0" y="0"/>
          <a:chExt cx="0" cy="0"/>
        </a:xfrm>
      </p:grpSpPr>
      <p:grpSp>
        <p:nvGrpSpPr>
          <p:cNvPr id="61" name="Google Shape;61;p11"/>
          <p:cNvGrpSpPr/>
          <p:nvPr/>
        </p:nvGrpSpPr>
        <p:grpSpPr>
          <a:xfrm>
            <a:off x="2825" y="-125"/>
            <a:ext cx="9141075" cy="5143625"/>
            <a:chOff x="2825" y="-125"/>
            <a:chExt cx="9141075" cy="5143625"/>
          </a:xfrm>
        </p:grpSpPr>
        <p:sp>
          <p:nvSpPr>
            <p:cNvPr id="62" name="Google Shape;62;p11"/>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11"/>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 name="Google Shape;64;p11"/>
          <p:cNvSpPr txBox="1"/>
          <p:nvPr>
            <p:ph type="title" hasCustomPrompt="1"/>
          </p:nvPr>
        </p:nvSpPr>
        <p:spPr>
          <a:xfrm>
            <a:off x="1284000" y="1231000"/>
            <a:ext cx="6576000" cy="1526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5" name="Google Shape;65;p11"/>
          <p:cNvSpPr txBox="1"/>
          <p:nvPr>
            <p:ph type="subTitle" idx="1"/>
          </p:nvPr>
        </p:nvSpPr>
        <p:spPr>
          <a:xfrm>
            <a:off x="1284000" y="2844650"/>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66" name="Shape 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67" name="Shape 67"/>
        <p:cNvGrpSpPr/>
        <p:nvPr/>
      </p:nvGrpSpPr>
      <p:grpSpPr>
        <a:xfrm>
          <a:off x="0" y="0"/>
          <a:ext cx="0" cy="0"/>
          <a:chOff x="0" y="0"/>
          <a:chExt cx="0" cy="0"/>
        </a:xfrm>
      </p:grpSpPr>
      <p:grpSp>
        <p:nvGrpSpPr>
          <p:cNvPr id="68" name="Google Shape;68;p13"/>
          <p:cNvGrpSpPr/>
          <p:nvPr/>
        </p:nvGrpSpPr>
        <p:grpSpPr>
          <a:xfrm>
            <a:off x="2825" y="-125"/>
            <a:ext cx="9141075" cy="5143625"/>
            <a:chOff x="2825" y="-125"/>
            <a:chExt cx="9141075" cy="5143625"/>
          </a:xfrm>
        </p:grpSpPr>
        <p:sp>
          <p:nvSpPr>
            <p:cNvPr id="69" name="Google Shape;69;p13"/>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13"/>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 name="Google Shape;71;p1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2" name="Google Shape;72;p13"/>
          <p:cNvSpPr txBox="1"/>
          <p:nvPr>
            <p:ph type="title" idx="2" hasCustomPrompt="1"/>
          </p:nvPr>
        </p:nvSpPr>
        <p:spPr>
          <a:xfrm>
            <a:off x="1388250" y="1404683"/>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p:nvPr>
            <p:ph type="title" idx="3" hasCustomPrompt="1"/>
          </p:nvPr>
        </p:nvSpPr>
        <p:spPr>
          <a:xfrm>
            <a:off x="1388250" y="3066691"/>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p:nvPr>
            <p:ph type="title" idx="4" hasCustomPrompt="1"/>
          </p:nvPr>
        </p:nvSpPr>
        <p:spPr>
          <a:xfrm>
            <a:off x="4073100" y="1404683"/>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type="title" idx="5" hasCustomPrompt="1"/>
          </p:nvPr>
        </p:nvSpPr>
        <p:spPr>
          <a:xfrm>
            <a:off x="4073100" y="3066691"/>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p:nvPr>
            <p:ph type="title" idx="6" hasCustomPrompt="1"/>
          </p:nvPr>
        </p:nvSpPr>
        <p:spPr>
          <a:xfrm>
            <a:off x="6715901" y="1404683"/>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p:nvPr>
            <p:ph type="title" idx="7" hasCustomPrompt="1"/>
          </p:nvPr>
        </p:nvSpPr>
        <p:spPr>
          <a:xfrm>
            <a:off x="6715901" y="3066691"/>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type="subTitle" idx="1"/>
          </p:nvPr>
        </p:nvSpPr>
        <p:spPr>
          <a:xfrm>
            <a:off x="720000" y="2127075"/>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79" name="Google Shape;79;p13"/>
          <p:cNvSpPr txBox="1"/>
          <p:nvPr>
            <p:ph type="subTitle" idx="8"/>
          </p:nvPr>
        </p:nvSpPr>
        <p:spPr>
          <a:xfrm>
            <a:off x="3362700" y="2127075"/>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80" name="Google Shape;80;p13"/>
          <p:cNvSpPr txBox="1"/>
          <p:nvPr>
            <p:ph type="subTitle" idx="9"/>
          </p:nvPr>
        </p:nvSpPr>
        <p:spPr>
          <a:xfrm>
            <a:off x="6005501" y="2127075"/>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81" name="Google Shape;81;p13"/>
          <p:cNvSpPr txBox="1"/>
          <p:nvPr>
            <p:ph type="subTitle" idx="13"/>
          </p:nvPr>
        </p:nvSpPr>
        <p:spPr>
          <a:xfrm>
            <a:off x="720000" y="3789100"/>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82" name="Google Shape;82;p13"/>
          <p:cNvSpPr txBox="1"/>
          <p:nvPr>
            <p:ph type="subTitle" idx="14"/>
          </p:nvPr>
        </p:nvSpPr>
        <p:spPr>
          <a:xfrm>
            <a:off x="3362700" y="3789100"/>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83" name="Google Shape;83;p13"/>
          <p:cNvSpPr txBox="1"/>
          <p:nvPr>
            <p:ph type="subTitle" idx="15"/>
          </p:nvPr>
        </p:nvSpPr>
        <p:spPr>
          <a:xfrm>
            <a:off x="6005501" y="3789100"/>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84" name="Shape 84"/>
        <p:cNvGrpSpPr/>
        <p:nvPr/>
      </p:nvGrpSpPr>
      <p:grpSpPr>
        <a:xfrm>
          <a:off x="0" y="0"/>
          <a:ext cx="0" cy="0"/>
          <a:chOff x="0" y="0"/>
          <a:chExt cx="0" cy="0"/>
        </a:xfrm>
      </p:grpSpPr>
      <p:grpSp>
        <p:nvGrpSpPr>
          <p:cNvPr id="85" name="Google Shape;85;p14"/>
          <p:cNvGrpSpPr/>
          <p:nvPr/>
        </p:nvGrpSpPr>
        <p:grpSpPr>
          <a:xfrm>
            <a:off x="2825" y="-125"/>
            <a:ext cx="9141075" cy="5143625"/>
            <a:chOff x="2825" y="-125"/>
            <a:chExt cx="9141075" cy="5143625"/>
          </a:xfrm>
        </p:grpSpPr>
        <p:sp>
          <p:nvSpPr>
            <p:cNvPr id="86" name="Google Shape;86;p14"/>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14"/>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 name="Google Shape;88;p14"/>
          <p:cNvSpPr/>
          <p:nvPr/>
        </p:nvSpPr>
        <p:spPr>
          <a:xfrm rot="-5400000">
            <a:off x="8538275" y="37706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1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0" name="Google Shape;90;p14"/>
          <p:cNvSpPr txBox="1"/>
          <p:nvPr>
            <p:ph type="subTitle" idx="1"/>
          </p:nvPr>
        </p:nvSpPr>
        <p:spPr>
          <a:xfrm>
            <a:off x="983000" y="2503628"/>
            <a:ext cx="2148300" cy="181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 name="Google Shape;91;p14"/>
          <p:cNvSpPr txBox="1"/>
          <p:nvPr>
            <p:ph type="subTitle" idx="2"/>
          </p:nvPr>
        </p:nvSpPr>
        <p:spPr>
          <a:xfrm>
            <a:off x="3497845" y="2503628"/>
            <a:ext cx="2148300" cy="181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2" name="Google Shape;92;p14"/>
          <p:cNvSpPr txBox="1"/>
          <p:nvPr>
            <p:ph type="subTitle" idx="3"/>
          </p:nvPr>
        </p:nvSpPr>
        <p:spPr>
          <a:xfrm>
            <a:off x="6012701" y="2503628"/>
            <a:ext cx="2148300" cy="181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3" name="Google Shape;93;p14"/>
          <p:cNvSpPr txBox="1"/>
          <p:nvPr>
            <p:ph type="subTitle" idx="4"/>
          </p:nvPr>
        </p:nvSpPr>
        <p:spPr>
          <a:xfrm>
            <a:off x="982998" y="2009827"/>
            <a:ext cx="2148300" cy="493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94" name="Google Shape;94;p14"/>
          <p:cNvSpPr txBox="1"/>
          <p:nvPr>
            <p:ph type="subTitle" idx="5"/>
          </p:nvPr>
        </p:nvSpPr>
        <p:spPr>
          <a:xfrm>
            <a:off x="3497845" y="2009827"/>
            <a:ext cx="2148300" cy="493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95" name="Google Shape;95;p14"/>
          <p:cNvSpPr txBox="1"/>
          <p:nvPr>
            <p:ph type="subTitle" idx="6"/>
          </p:nvPr>
        </p:nvSpPr>
        <p:spPr>
          <a:xfrm>
            <a:off x="6012702" y="2009827"/>
            <a:ext cx="2148300" cy="493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96" name="Shape 96"/>
        <p:cNvGrpSpPr/>
        <p:nvPr/>
      </p:nvGrpSpPr>
      <p:grpSpPr>
        <a:xfrm>
          <a:off x="0" y="0"/>
          <a:ext cx="0" cy="0"/>
          <a:chOff x="0" y="0"/>
          <a:chExt cx="0" cy="0"/>
        </a:xfrm>
      </p:grpSpPr>
      <p:grpSp>
        <p:nvGrpSpPr>
          <p:cNvPr id="97" name="Google Shape;97;p15"/>
          <p:cNvGrpSpPr/>
          <p:nvPr/>
        </p:nvGrpSpPr>
        <p:grpSpPr>
          <a:xfrm>
            <a:off x="0" y="-125"/>
            <a:ext cx="9148200" cy="5143625"/>
            <a:chOff x="0" y="-125"/>
            <a:chExt cx="9148200" cy="5143625"/>
          </a:xfrm>
        </p:grpSpPr>
        <p:sp>
          <p:nvSpPr>
            <p:cNvPr id="98" name="Google Shape;98;p15"/>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15"/>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 name="Google Shape;100;p15"/>
          <p:cNvGrpSpPr/>
          <p:nvPr/>
        </p:nvGrpSpPr>
        <p:grpSpPr>
          <a:xfrm>
            <a:off x="167950" y="3491225"/>
            <a:ext cx="9331725" cy="992850"/>
            <a:chOff x="167950" y="3491225"/>
            <a:chExt cx="9331725" cy="992850"/>
          </a:xfrm>
        </p:grpSpPr>
        <p:sp>
          <p:nvSpPr>
            <p:cNvPr id="101" name="Google Shape;101;p15"/>
            <p:cNvSpPr/>
            <p:nvPr/>
          </p:nvSpPr>
          <p:spPr>
            <a:xfrm rot="-5400000">
              <a:off x="275500" y="396732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15"/>
            <p:cNvSpPr/>
            <p:nvPr/>
          </p:nvSpPr>
          <p:spPr>
            <a:xfrm rot="-5400000">
              <a:off x="8766025" y="316677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 name="Google Shape;103;p1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4" name="Google Shape;104;p15"/>
          <p:cNvSpPr txBox="1"/>
          <p:nvPr>
            <p:ph type="subTitle" idx="1"/>
          </p:nvPr>
        </p:nvSpPr>
        <p:spPr>
          <a:xfrm>
            <a:off x="1277242" y="1854050"/>
            <a:ext cx="3273600" cy="8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5" name="Google Shape;105;p15"/>
          <p:cNvSpPr txBox="1"/>
          <p:nvPr>
            <p:ph type="subTitle" idx="2"/>
          </p:nvPr>
        </p:nvSpPr>
        <p:spPr>
          <a:xfrm>
            <a:off x="5271431" y="1854050"/>
            <a:ext cx="3182100" cy="8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6" name="Google Shape;106;p15"/>
          <p:cNvSpPr txBox="1"/>
          <p:nvPr>
            <p:ph type="subTitle" idx="3"/>
          </p:nvPr>
        </p:nvSpPr>
        <p:spPr>
          <a:xfrm>
            <a:off x="1277242" y="3518050"/>
            <a:ext cx="3273600" cy="8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7" name="Google Shape;107;p15"/>
          <p:cNvSpPr txBox="1"/>
          <p:nvPr>
            <p:ph type="subTitle" idx="4"/>
          </p:nvPr>
        </p:nvSpPr>
        <p:spPr>
          <a:xfrm>
            <a:off x="5271431" y="3518050"/>
            <a:ext cx="3182100" cy="8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8" name="Google Shape;108;p15"/>
          <p:cNvSpPr txBox="1"/>
          <p:nvPr>
            <p:ph type="subTitle" idx="5"/>
          </p:nvPr>
        </p:nvSpPr>
        <p:spPr>
          <a:xfrm>
            <a:off x="1277242" y="1360250"/>
            <a:ext cx="3273600" cy="49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09" name="Google Shape;109;p15"/>
          <p:cNvSpPr txBox="1"/>
          <p:nvPr>
            <p:ph type="subTitle" idx="6"/>
          </p:nvPr>
        </p:nvSpPr>
        <p:spPr>
          <a:xfrm>
            <a:off x="1277242" y="3024275"/>
            <a:ext cx="3271200" cy="49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10" name="Google Shape;110;p15"/>
          <p:cNvSpPr txBox="1"/>
          <p:nvPr>
            <p:ph type="subTitle" idx="7"/>
          </p:nvPr>
        </p:nvSpPr>
        <p:spPr>
          <a:xfrm>
            <a:off x="5271431" y="1360250"/>
            <a:ext cx="3182100" cy="49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11" name="Google Shape;111;p15"/>
          <p:cNvSpPr txBox="1"/>
          <p:nvPr>
            <p:ph type="subTitle" idx="8"/>
          </p:nvPr>
        </p:nvSpPr>
        <p:spPr>
          <a:xfrm>
            <a:off x="5271431" y="3024275"/>
            <a:ext cx="3182100" cy="49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12" name="Shape 112"/>
        <p:cNvGrpSpPr/>
        <p:nvPr/>
      </p:nvGrpSpPr>
      <p:grpSpPr>
        <a:xfrm>
          <a:off x="0" y="0"/>
          <a:ext cx="0" cy="0"/>
          <a:chOff x="0" y="0"/>
          <a:chExt cx="0" cy="0"/>
        </a:xfrm>
      </p:grpSpPr>
      <p:grpSp>
        <p:nvGrpSpPr>
          <p:cNvPr id="113" name="Google Shape;113;p16"/>
          <p:cNvGrpSpPr/>
          <p:nvPr/>
        </p:nvGrpSpPr>
        <p:grpSpPr>
          <a:xfrm>
            <a:off x="2825" y="-125"/>
            <a:ext cx="9141075" cy="5143625"/>
            <a:chOff x="2825" y="-125"/>
            <a:chExt cx="9141075" cy="5143625"/>
          </a:xfrm>
        </p:grpSpPr>
        <p:sp>
          <p:nvSpPr>
            <p:cNvPr id="114" name="Google Shape;114;p16"/>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6"/>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 name="Google Shape;116;p16"/>
          <p:cNvGrpSpPr/>
          <p:nvPr/>
        </p:nvGrpSpPr>
        <p:grpSpPr>
          <a:xfrm>
            <a:off x="78775" y="608525"/>
            <a:ext cx="9812400" cy="3926575"/>
            <a:chOff x="78775" y="608525"/>
            <a:chExt cx="9812400" cy="3926575"/>
          </a:xfrm>
        </p:grpSpPr>
        <p:sp>
          <p:nvSpPr>
            <p:cNvPr id="117" name="Google Shape;117;p16"/>
            <p:cNvSpPr/>
            <p:nvPr/>
          </p:nvSpPr>
          <p:spPr>
            <a:xfrm rot="-5400000">
              <a:off x="8956375" y="36003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16"/>
            <p:cNvSpPr/>
            <p:nvPr/>
          </p:nvSpPr>
          <p:spPr>
            <a:xfrm rot="-5400000">
              <a:off x="186325" y="5009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 name="Google Shape;119;p1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0" name="Google Shape;120;p16"/>
          <p:cNvSpPr txBox="1"/>
          <p:nvPr>
            <p:ph type="subTitle" idx="1"/>
          </p:nvPr>
        </p:nvSpPr>
        <p:spPr>
          <a:xfrm>
            <a:off x="1186030" y="1769926"/>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1" name="Google Shape;121;p16"/>
          <p:cNvSpPr txBox="1"/>
          <p:nvPr>
            <p:ph type="subTitle" idx="2"/>
          </p:nvPr>
        </p:nvSpPr>
        <p:spPr>
          <a:xfrm>
            <a:off x="3878475" y="1769935"/>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2" name="Google Shape;122;p16"/>
          <p:cNvSpPr txBox="1"/>
          <p:nvPr>
            <p:ph type="subTitle" idx="3"/>
          </p:nvPr>
        </p:nvSpPr>
        <p:spPr>
          <a:xfrm>
            <a:off x="1186030" y="3491988"/>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3" name="Google Shape;123;p16"/>
          <p:cNvSpPr txBox="1"/>
          <p:nvPr>
            <p:ph type="subTitle" idx="4"/>
          </p:nvPr>
        </p:nvSpPr>
        <p:spPr>
          <a:xfrm>
            <a:off x="3878475" y="3491988"/>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4" name="Google Shape;124;p16"/>
          <p:cNvSpPr txBox="1"/>
          <p:nvPr>
            <p:ph type="subTitle" idx="5"/>
          </p:nvPr>
        </p:nvSpPr>
        <p:spPr>
          <a:xfrm>
            <a:off x="6523955" y="1769935"/>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5" name="Google Shape;125;p16"/>
          <p:cNvSpPr txBox="1"/>
          <p:nvPr>
            <p:ph type="subTitle" idx="6"/>
          </p:nvPr>
        </p:nvSpPr>
        <p:spPr>
          <a:xfrm>
            <a:off x="6523955" y="3491988"/>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6" name="Google Shape;126;p16"/>
          <p:cNvSpPr txBox="1"/>
          <p:nvPr>
            <p:ph type="subTitle" idx="7"/>
          </p:nvPr>
        </p:nvSpPr>
        <p:spPr>
          <a:xfrm>
            <a:off x="1186030" y="1123725"/>
            <a:ext cx="1955100" cy="67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27" name="Google Shape;127;p16"/>
          <p:cNvSpPr txBox="1"/>
          <p:nvPr>
            <p:ph type="subTitle" idx="8"/>
          </p:nvPr>
        </p:nvSpPr>
        <p:spPr>
          <a:xfrm>
            <a:off x="3878475" y="1123734"/>
            <a:ext cx="1955100" cy="67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rgbClr val="191919"/>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28" name="Google Shape;128;p16"/>
          <p:cNvSpPr txBox="1"/>
          <p:nvPr>
            <p:ph type="subTitle" idx="9"/>
          </p:nvPr>
        </p:nvSpPr>
        <p:spPr>
          <a:xfrm>
            <a:off x="6523955" y="1123734"/>
            <a:ext cx="1955100" cy="67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29" name="Google Shape;129;p16"/>
          <p:cNvSpPr txBox="1"/>
          <p:nvPr>
            <p:ph type="subTitle" idx="13"/>
          </p:nvPr>
        </p:nvSpPr>
        <p:spPr>
          <a:xfrm>
            <a:off x="1186030" y="2845800"/>
            <a:ext cx="1955100" cy="67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30" name="Google Shape;130;p16"/>
          <p:cNvSpPr txBox="1"/>
          <p:nvPr>
            <p:ph type="subTitle" idx="14"/>
          </p:nvPr>
        </p:nvSpPr>
        <p:spPr>
          <a:xfrm>
            <a:off x="3878475" y="2845800"/>
            <a:ext cx="1955100" cy="67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31" name="Google Shape;131;p16"/>
          <p:cNvSpPr txBox="1"/>
          <p:nvPr>
            <p:ph type="subTitle" idx="15"/>
          </p:nvPr>
        </p:nvSpPr>
        <p:spPr>
          <a:xfrm>
            <a:off x="6523955" y="2845800"/>
            <a:ext cx="1955100" cy="67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32" name="Shape 132"/>
        <p:cNvGrpSpPr/>
        <p:nvPr/>
      </p:nvGrpSpPr>
      <p:grpSpPr>
        <a:xfrm>
          <a:off x="0" y="0"/>
          <a:ext cx="0" cy="0"/>
          <a:chOff x="0" y="0"/>
          <a:chExt cx="0" cy="0"/>
        </a:xfrm>
      </p:grpSpPr>
      <p:grpSp>
        <p:nvGrpSpPr>
          <p:cNvPr id="133" name="Google Shape;133;p17"/>
          <p:cNvGrpSpPr/>
          <p:nvPr/>
        </p:nvGrpSpPr>
        <p:grpSpPr>
          <a:xfrm>
            <a:off x="0" y="-125"/>
            <a:ext cx="9148200" cy="5143625"/>
            <a:chOff x="0" y="-125"/>
            <a:chExt cx="9148200" cy="5143625"/>
          </a:xfrm>
        </p:grpSpPr>
        <p:sp>
          <p:nvSpPr>
            <p:cNvPr id="134" name="Google Shape;134;p17"/>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7"/>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6" name="Google Shape;136;p17"/>
          <p:cNvSpPr txBox="1"/>
          <p:nvPr>
            <p:ph type="title" hasCustomPrompt="1"/>
          </p:nvPr>
        </p:nvSpPr>
        <p:spPr>
          <a:xfrm>
            <a:off x="798388" y="251192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37" name="Google Shape;137;p17"/>
          <p:cNvSpPr txBox="1"/>
          <p:nvPr>
            <p:ph type="subTitle" idx="1"/>
          </p:nvPr>
        </p:nvSpPr>
        <p:spPr>
          <a:xfrm>
            <a:off x="798388" y="3210365"/>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rgbClr val="242424"/>
                </a:solidFill>
                <a:latin typeface="Anaheim"/>
                <a:ea typeface="Anaheim"/>
                <a:cs typeface="Anaheim"/>
                <a:sym typeface="Anaheim"/>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38" name="Google Shape;138;p17"/>
          <p:cNvSpPr txBox="1"/>
          <p:nvPr>
            <p:ph type="title" idx="2" hasCustomPrompt="1"/>
          </p:nvPr>
        </p:nvSpPr>
        <p:spPr>
          <a:xfrm>
            <a:off x="2825700" y="95333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39" name="Google Shape;139;p17"/>
          <p:cNvSpPr txBox="1"/>
          <p:nvPr>
            <p:ph type="subTitle" idx="3"/>
          </p:nvPr>
        </p:nvSpPr>
        <p:spPr>
          <a:xfrm>
            <a:off x="2825700" y="1652073"/>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rgbClr val="242424"/>
                </a:solidFill>
                <a:latin typeface="Anaheim"/>
                <a:ea typeface="Anaheim"/>
                <a:cs typeface="Anaheim"/>
                <a:sym typeface="Anaheim"/>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40" name="Google Shape;140;p17"/>
          <p:cNvSpPr txBox="1"/>
          <p:nvPr>
            <p:ph type="title" idx="4" hasCustomPrompt="1"/>
          </p:nvPr>
        </p:nvSpPr>
        <p:spPr>
          <a:xfrm>
            <a:off x="4853013" y="251192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1" name="Google Shape;141;p17"/>
          <p:cNvSpPr txBox="1"/>
          <p:nvPr>
            <p:ph type="subTitle" idx="5"/>
          </p:nvPr>
        </p:nvSpPr>
        <p:spPr>
          <a:xfrm>
            <a:off x="4853013" y="3210365"/>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rgbClr val="242424"/>
                </a:solidFill>
                <a:latin typeface="Anaheim"/>
                <a:ea typeface="Anaheim"/>
                <a:cs typeface="Anaheim"/>
                <a:sym typeface="Anaheim"/>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42" name="Shape 142"/>
        <p:cNvGrpSpPr/>
        <p:nvPr/>
      </p:nvGrpSpPr>
      <p:grpSpPr>
        <a:xfrm>
          <a:off x="0" y="0"/>
          <a:ext cx="0" cy="0"/>
          <a:chOff x="0" y="0"/>
          <a:chExt cx="0" cy="0"/>
        </a:xfrm>
      </p:grpSpPr>
      <p:sp>
        <p:nvSpPr>
          <p:cNvPr id="143" name="Google Shape;143;p18"/>
          <p:cNvSpPr/>
          <p:nvPr/>
        </p:nvSpPr>
        <p:spPr>
          <a:xfrm rot="-5400000">
            <a:off x="93050" y="310012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4" name="Google Shape;144;p18"/>
          <p:cNvGrpSpPr/>
          <p:nvPr/>
        </p:nvGrpSpPr>
        <p:grpSpPr>
          <a:xfrm>
            <a:off x="0" y="-125"/>
            <a:ext cx="9148200" cy="5143625"/>
            <a:chOff x="0" y="-125"/>
            <a:chExt cx="9148200" cy="5143625"/>
          </a:xfrm>
        </p:grpSpPr>
        <p:sp>
          <p:nvSpPr>
            <p:cNvPr id="145" name="Google Shape;145;p18"/>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8"/>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7" name="Google Shape;147;p18"/>
          <p:cNvSpPr txBox="1"/>
          <p:nvPr>
            <p:ph type="title"/>
          </p:nvPr>
        </p:nvSpPr>
        <p:spPr>
          <a:xfrm>
            <a:off x="2347938" y="8448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8" name="Google Shape;148;p18"/>
          <p:cNvSpPr txBox="1"/>
          <p:nvPr>
            <p:ph type="subTitle" idx="1"/>
          </p:nvPr>
        </p:nvSpPr>
        <p:spPr>
          <a:xfrm>
            <a:off x="2347900" y="1841450"/>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49" name="Google Shape;149;p18"/>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GB" sz="1000" b="1">
                <a:solidFill>
                  <a:schemeClr val="dk1"/>
                </a:solidFill>
                <a:latin typeface="Barlow"/>
                <a:ea typeface="Barlow"/>
                <a:cs typeface="Barlow"/>
                <a:sym typeface="Barlow"/>
              </a:rPr>
              <a:t>CREDITS: </a:t>
            </a:r>
            <a:r>
              <a:rPr lang="en-GB" sz="1000">
                <a:solidFill>
                  <a:schemeClr val="dk1"/>
                </a:solidFill>
                <a:latin typeface="Barlow"/>
                <a:ea typeface="Barlow"/>
                <a:cs typeface="Barlow"/>
                <a:sym typeface="Barlow"/>
              </a:rPr>
              <a:t>Diese Präsentationsvorlage wurde von </a:t>
            </a:r>
            <a:r>
              <a:rPr lang="en-GB" sz="1000" b="1" u="sng">
                <a:solidFill>
                  <a:schemeClr val="dk1"/>
                </a:solidFill>
                <a:latin typeface="Barlow"/>
                <a:ea typeface="Barlow"/>
                <a:cs typeface="Barlow"/>
                <a:sym typeface="Barlow"/>
              </a:rPr>
              <a:t>Slidesgo</a:t>
            </a:r>
            <a:r>
              <a:rPr lang="en-GB" sz="1000" b="1">
                <a:solidFill>
                  <a:schemeClr val="dk1"/>
                </a:solidFill>
                <a:latin typeface="Barlow"/>
                <a:ea typeface="Barlow"/>
                <a:cs typeface="Barlow"/>
                <a:sym typeface="Barlow"/>
              </a:rPr>
              <a:t> </a:t>
            </a:r>
            <a:r>
              <a:rPr lang="en-GB" sz="1000">
                <a:solidFill>
                  <a:schemeClr val="dk1"/>
                </a:solidFill>
                <a:latin typeface="Barlow"/>
                <a:ea typeface="Barlow"/>
                <a:cs typeface="Barlow"/>
                <a:sym typeface="Barlow"/>
              </a:rPr>
              <a:t>erstellt, inklusive Icons von </a:t>
            </a:r>
            <a:r>
              <a:rPr lang="en-GB" sz="1000" b="1" u="sng">
                <a:solidFill>
                  <a:schemeClr val="dk1"/>
                </a:solidFill>
                <a:latin typeface="Barlow"/>
                <a:ea typeface="Barlow"/>
                <a:cs typeface="Barlow"/>
                <a:sym typeface="Barlow"/>
              </a:rPr>
              <a:t>Flaticon</a:t>
            </a:r>
            <a:r>
              <a:rPr lang="en-GB" sz="1000">
                <a:solidFill>
                  <a:schemeClr val="dk1"/>
                </a:solidFill>
                <a:latin typeface="Barlow"/>
                <a:ea typeface="Barlow"/>
                <a:cs typeface="Barlow"/>
                <a:sym typeface="Barlow"/>
              </a:rPr>
              <a:t>, Infografiken &amp; Bildern von </a:t>
            </a:r>
            <a:r>
              <a:rPr lang="en-GB" sz="1000" b="1" u="sng">
                <a:solidFill>
                  <a:schemeClr val="dk1"/>
                </a:solidFill>
                <a:latin typeface="Barlow"/>
                <a:ea typeface="Barlow"/>
                <a:cs typeface="Barlow"/>
                <a:sym typeface="Barlow"/>
              </a:rPr>
              <a:t>Freepik</a:t>
            </a:r>
            <a:r>
              <a:rPr lang="en-GB" sz="1000">
                <a:solidFill>
                  <a:schemeClr val="dk1"/>
                </a:solidFill>
                <a:latin typeface="Barlow"/>
                <a:ea typeface="Barlow"/>
                <a:cs typeface="Barlow"/>
                <a:sym typeface="Barlow"/>
              </a:rPr>
              <a:t> und Illustrationen von </a:t>
            </a:r>
            <a:r>
              <a:rPr lang="en-GB" sz="1000" b="1" u="sng">
                <a:solidFill>
                  <a:schemeClr val="dk1"/>
                </a:solidFill>
                <a:latin typeface="Barlow"/>
                <a:ea typeface="Barlow"/>
                <a:cs typeface="Barlow"/>
                <a:sym typeface="Barlow"/>
              </a:rPr>
              <a:t>Storyset</a:t>
            </a:r>
            <a:endParaRPr sz="1000" b="1" u="sng">
              <a:solidFill>
                <a:schemeClr val="dk1"/>
              </a:solidFill>
              <a:latin typeface="Barlow"/>
              <a:ea typeface="Barlow"/>
              <a:cs typeface="Barlow"/>
              <a:sym typeface="Barlow"/>
            </a:endParaRPr>
          </a:p>
          <a:p>
            <a:pPr marL="0" lvl="0" indent="0" algn="ctr" rtl="0">
              <a:spcBef>
                <a:spcPts val="300"/>
              </a:spcBef>
              <a:spcAft>
                <a:spcPts val="0"/>
              </a:spcAft>
              <a:buNone/>
            </a:pPr>
            <a:endParaRPr sz="1200" b="1">
              <a:solidFill>
                <a:schemeClr val="dk1"/>
              </a:solidFill>
              <a:latin typeface="Open Sans"/>
              <a:ea typeface="Open Sans"/>
              <a:cs typeface="Open Sans"/>
              <a:sym typeface="Open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50" name="Shape 150"/>
        <p:cNvGrpSpPr/>
        <p:nvPr/>
      </p:nvGrpSpPr>
      <p:grpSpPr>
        <a:xfrm>
          <a:off x="0" y="0"/>
          <a:ext cx="0" cy="0"/>
          <a:chOff x="0" y="0"/>
          <a:chExt cx="0" cy="0"/>
        </a:xfrm>
      </p:grpSpPr>
      <p:sp>
        <p:nvSpPr>
          <p:cNvPr id="151" name="Google Shape;151;p19"/>
          <p:cNvSpPr/>
          <p:nvPr/>
        </p:nvSpPr>
        <p:spPr>
          <a:xfrm rot="-5400000">
            <a:off x="-103350" y="41922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3" name="Google Shape;153;p19"/>
          <p:cNvGrpSpPr/>
          <p:nvPr/>
        </p:nvGrpSpPr>
        <p:grpSpPr>
          <a:xfrm>
            <a:off x="2825" y="-125"/>
            <a:ext cx="9141075" cy="5143625"/>
            <a:chOff x="2825" y="-125"/>
            <a:chExt cx="9141075" cy="5143625"/>
          </a:xfrm>
        </p:grpSpPr>
        <p:sp>
          <p:nvSpPr>
            <p:cNvPr id="154" name="Google Shape;154;p19"/>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9"/>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56" name="Shape 156"/>
        <p:cNvGrpSpPr/>
        <p:nvPr/>
      </p:nvGrpSpPr>
      <p:grpSpPr>
        <a:xfrm>
          <a:off x="0" y="0"/>
          <a:ext cx="0" cy="0"/>
          <a:chOff x="0" y="0"/>
          <a:chExt cx="0" cy="0"/>
        </a:xfrm>
      </p:grpSpPr>
      <p:sp>
        <p:nvSpPr>
          <p:cNvPr id="157" name="Google Shape;157;p20"/>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8" name="Google Shape;158;p20"/>
          <p:cNvGrpSpPr/>
          <p:nvPr/>
        </p:nvGrpSpPr>
        <p:grpSpPr>
          <a:xfrm>
            <a:off x="0" y="-125"/>
            <a:ext cx="9148200" cy="5143625"/>
            <a:chOff x="0" y="-125"/>
            <a:chExt cx="9148200" cy="5143625"/>
          </a:xfrm>
        </p:grpSpPr>
        <p:sp>
          <p:nvSpPr>
            <p:cNvPr id="159" name="Google Shape;159;p20"/>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0"/>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 name="Google Shape;161;p20"/>
          <p:cNvGrpSpPr/>
          <p:nvPr/>
        </p:nvGrpSpPr>
        <p:grpSpPr>
          <a:xfrm>
            <a:off x="8433900" y="760450"/>
            <a:ext cx="1703900" cy="917225"/>
            <a:chOff x="8433900" y="760450"/>
            <a:chExt cx="1703900" cy="917225"/>
          </a:xfrm>
        </p:grpSpPr>
        <p:sp>
          <p:nvSpPr>
            <p:cNvPr id="162" name="Google Shape;162;p20"/>
            <p:cNvSpPr/>
            <p:nvPr/>
          </p:nvSpPr>
          <p:spPr>
            <a:xfrm rot="-5400000">
              <a:off x="8541450" y="116092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0"/>
            <p:cNvSpPr/>
            <p:nvPr/>
          </p:nvSpPr>
          <p:spPr>
            <a:xfrm rot="-5400000">
              <a:off x="9203000" y="23485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4" name="Shape 14"/>
        <p:cNvGrpSpPr/>
        <p:nvPr/>
      </p:nvGrpSpPr>
      <p:grpSpPr>
        <a:xfrm>
          <a:off x="0" y="0"/>
          <a:ext cx="0" cy="0"/>
          <a:chOff x="0" y="0"/>
          <a:chExt cx="0" cy="0"/>
        </a:xfrm>
      </p:grpSpPr>
      <p:sp>
        <p:nvSpPr>
          <p:cNvPr id="15" name="Google Shape;15;p3"/>
          <p:cNvSpPr/>
          <p:nvPr/>
        </p:nvSpPr>
        <p:spPr>
          <a:xfrm rot="-5400000">
            <a:off x="8847275" y="215822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 name="Google Shape;16;p3"/>
          <p:cNvGrpSpPr/>
          <p:nvPr/>
        </p:nvGrpSpPr>
        <p:grpSpPr>
          <a:xfrm>
            <a:off x="2825" y="-125"/>
            <a:ext cx="9141075" cy="5143625"/>
            <a:chOff x="2825" y="-125"/>
            <a:chExt cx="9141075" cy="5143625"/>
          </a:xfrm>
        </p:grpSpPr>
        <p:sp>
          <p:nvSpPr>
            <p:cNvPr id="17" name="Google Shape;17;p3"/>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3"/>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 name="Google Shape;19;p3"/>
          <p:cNvSpPr txBox="1"/>
          <p:nvPr>
            <p:ph type="title"/>
          </p:nvPr>
        </p:nvSpPr>
        <p:spPr>
          <a:xfrm>
            <a:off x="1136575" y="2266375"/>
            <a:ext cx="68709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type="title" idx="2" hasCustomPrompt="1"/>
          </p:nvPr>
        </p:nvSpPr>
        <p:spPr>
          <a:xfrm>
            <a:off x="3954150" y="1321975"/>
            <a:ext cx="12357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64" name="Shape 164"/>
        <p:cNvGrpSpPr/>
        <p:nvPr/>
      </p:nvGrpSpPr>
      <p:grpSpPr>
        <a:xfrm>
          <a:off x="0" y="0"/>
          <a:ext cx="0" cy="0"/>
          <a:chOff x="0" y="0"/>
          <a:chExt cx="0" cy="0"/>
        </a:xfrm>
      </p:grpSpPr>
      <p:sp>
        <p:nvSpPr>
          <p:cNvPr id="165" name="Google Shape;165;p2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66" name="Google Shape;166;p21"/>
          <p:cNvGrpSpPr/>
          <p:nvPr/>
        </p:nvGrpSpPr>
        <p:grpSpPr>
          <a:xfrm>
            <a:off x="2825" y="-125"/>
            <a:ext cx="9141075" cy="5143625"/>
            <a:chOff x="2825" y="-125"/>
            <a:chExt cx="9141075" cy="5143625"/>
          </a:xfrm>
        </p:grpSpPr>
        <p:sp>
          <p:nvSpPr>
            <p:cNvPr id="167" name="Google Shape;167;p21"/>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1"/>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9" name="Google Shape;169;p21"/>
          <p:cNvGrpSpPr/>
          <p:nvPr/>
        </p:nvGrpSpPr>
        <p:grpSpPr>
          <a:xfrm>
            <a:off x="-204250" y="3675225"/>
            <a:ext cx="10180175" cy="642875"/>
            <a:chOff x="-204250" y="3675225"/>
            <a:chExt cx="10180175" cy="642875"/>
          </a:xfrm>
        </p:grpSpPr>
        <p:sp>
          <p:nvSpPr>
            <p:cNvPr id="170" name="Google Shape;170;p21"/>
            <p:cNvSpPr/>
            <p:nvPr/>
          </p:nvSpPr>
          <p:spPr>
            <a:xfrm rot="-5400000">
              <a:off x="9041125" y="33833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1"/>
            <p:cNvSpPr/>
            <p:nvPr/>
          </p:nvSpPr>
          <p:spPr>
            <a:xfrm rot="-5400000">
              <a:off x="-96700" y="35676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72" name="Shape 172"/>
        <p:cNvGrpSpPr/>
        <p:nvPr/>
      </p:nvGrpSpPr>
      <p:grpSpPr>
        <a:xfrm>
          <a:off x="0" y="0"/>
          <a:ext cx="0" cy="0"/>
          <a:chOff x="0" y="0"/>
          <a:chExt cx="0" cy="0"/>
        </a:xfrm>
      </p:grpSpPr>
      <p:grpSp>
        <p:nvGrpSpPr>
          <p:cNvPr id="173" name="Google Shape;173;p22"/>
          <p:cNvGrpSpPr/>
          <p:nvPr/>
        </p:nvGrpSpPr>
        <p:grpSpPr>
          <a:xfrm>
            <a:off x="2825" y="-125"/>
            <a:ext cx="9141075" cy="5143625"/>
            <a:chOff x="2825" y="-125"/>
            <a:chExt cx="9141075" cy="5143625"/>
          </a:xfrm>
        </p:grpSpPr>
        <p:sp>
          <p:nvSpPr>
            <p:cNvPr id="174" name="Google Shape;174;p22"/>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2"/>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6" name="Google Shape;176;p22"/>
          <p:cNvSpPr/>
          <p:nvPr/>
        </p:nvSpPr>
        <p:spPr>
          <a:xfrm rot="-5400000">
            <a:off x="8847275" y="215822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77" name="Shape 177"/>
        <p:cNvGrpSpPr/>
        <p:nvPr/>
      </p:nvGrpSpPr>
      <p:grpSpPr>
        <a:xfrm>
          <a:off x="0" y="0"/>
          <a:ext cx="0" cy="0"/>
          <a:chOff x="0" y="0"/>
          <a:chExt cx="0" cy="0"/>
        </a:xfrm>
      </p:grpSpPr>
      <p:grpSp>
        <p:nvGrpSpPr>
          <p:cNvPr id="178" name="Google Shape;178;p23"/>
          <p:cNvGrpSpPr/>
          <p:nvPr/>
        </p:nvGrpSpPr>
        <p:grpSpPr>
          <a:xfrm>
            <a:off x="0" y="-125"/>
            <a:ext cx="9148200" cy="5143625"/>
            <a:chOff x="0" y="-125"/>
            <a:chExt cx="9148200" cy="5143625"/>
          </a:xfrm>
        </p:grpSpPr>
        <p:sp>
          <p:nvSpPr>
            <p:cNvPr id="179" name="Google Shape;179;p23"/>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3"/>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1" name="Google Shape;181;p23"/>
          <p:cNvGrpSpPr/>
          <p:nvPr/>
        </p:nvGrpSpPr>
        <p:grpSpPr>
          <a:xfrm>
            <a:off x="167950" y="3491225"/>
            <a:ext cx="9331725" cy="992850"/>
            <a:chOff x="167950" y="3491225"/>
            <a:chExt cx="9331725" cy="992850"/>
          </a:xfrm>
        </p:grpSpPr>
        <p:sp>
          <p:nvSpPr>
            <p:cNvPr id="182" name="Google Shape;182;p23"/>
            <p:cNvSpPr/>
            <p:nvPr/>
          </p:nvSpPr>
          <p:spPr>
            <a:xfrm rot="-5400000">
              <a:off x="275500" y="396732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3"/>
            <p:cNvSpPr/>
            <p:nvPr/>
          </p:nvSpPr>
          <p:spPr>
            <a:xfrm rot="-5400000">
              <a:off x="8766025" y="316677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187" name="Shape 18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88" name="Shape 188"/>
        <p:cNvGrpSpPr/>
        <p:nvPr/>
      </p:nvGrpSpPr>
      <p:grpSpPr>
        <a:xfrm>
          <a:off x="0" y="0"/>
          <a:ext cx="0" cy="0"/>
          <a:chOff x="0" y="0"/>
          <a:chExt cx="0" cy="0"/>
        </a:xfrm>
      </p:grpSpPr>
      <p:sp>
        <p:nvSpPr>
          <p:cNvPr id="189" name="Google Shape;189;p26"/>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1" name="Shape 21"/>
        <p:cNvGrpSpPr/>
        <p:nvPr/>
      </p:nvGrpSpPr>
      <p:grpSpPr>
        <a:xfrm>
          <a:off x="0" y="0"/>
          <a:ext cx="0" cy="0"/>
          <a:chOff x="0" y="0"/>
          <a:chExt cx="0" cy="0"/>
        </a:xfrm>
      </p:grpSpPr>
      <p:sp>
        <p:nvSpPr>
          <p:cNvPr id="22" name="Google Shape;22;p4"/>
          <p:cNvSpPr/>
          <p:nvPr/>
        </p:nvSpPr>
        <p:spPr>
          <a:xfrm rot="-5400000">
            <a:off x="8872675" y="8751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 name="Google Shape;23;p4"/>
          <p:cNvGrpSpPr/>
          <p:nvPr/>
        </p:nvGrpSpPr>
        <p:grpSpPr>
          <a:xfrm>
            <a:off x="0" y="-125"/>
            <a:ext cx="9148200" cy="5143625"/>
            <a:chOff x="0" y="-125"/>
            <a:chExt cx="9148200" cy="5143625"/>
          </a:xfrm>
        </p:grpSpPr>
        <p:sp>
          <p:nvSpPr>
            <p:cNvPr id="24" name="Google Shape;24;p4"/>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4"/>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 name="Google Shape;26;p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 name="Google Shape;27;p4"/>
          <p:cNvSpPr txBox="1"/>
          <p:nvPr>
            <p:ph type="body" idx="1"/>
          </p:nvPr>
        </p:nvSpPr>
        <p:spPr>
          <a:xfrm>
            <a:off x="720000" y="1093926"/>
            <a:ext cx="7704000" cy="338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solidFill>
                  <a:srgbClr val="191919"/>
                </a:solidFill>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8" name="Shape 28"/>
        <p:cNvGrpSpPr/>
        <p:nvPr/>
      </p:nvGrpSpPr>
      <p:grpSpPr>
        <a:xfrm>
          <a:off x="0" y="0"/>
          <a:ext cx="0" cy="0"/>
          <a:chOff x="0" y="0"/>
          <a:chExt cx="0" cy="0"/>
        </a:xfrm>
      </p:grpSpPr>
      <p:grpSp>
        <p:nvGrpSpPr>
          <p:cNvPr id="29" name="Google Shape;29;p5"/>
          <p:cNvGrpSpPr/>
          <p:nvPr/>
        </p:nvGrpSpPr>
        <p:grpSpPr>
          <a:xfrm>
            <a:off x="0" y="-125"/>
            <a:ext cx="9148200" cy="5143625"/>
            <a:chOff x="0" y="-125"/>
            <a:chExt cx="9148200" cy="5143625"/>
          </a:xfrm>
        </p:grpSpPr>
        <p:sp>
          <p:nvSpPr>
            <p:cNvPr id="30" name="Google Shape;30;p5"/>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5"/>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 name="Google Shape;32;p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type="subTitle" idx="1"/>
          </p:nvPr>
        </p:nvSpPr>
        <p:spPr>
          <a:xfrm>
            <a:off x="4911977" y="2536750"/>
            <a:ext cx="2426100" cy="157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34" name="Google Shape;34;p5"/>
          <p:cNvSpPr txBox="1"/>
          <p:nvPr>
            <p:ph type="subTitle" idx="2"/>
          </p:nvPr>
        </p:nvSpPr>
        <p:spPr>
          <a:xfrm>
            <a:off x="1805923" y="2536750"/>
            <a:ext cx="2426100" cy="157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35" name="Google Shape;35;p5"/>
          <p:cNvSpPr txBox="1"/>
          <p:nvPr>
            <p:ph type="subTitle" idx="3"/>
          </p:nvPr>
        </p:nvSpPr>
        <p:spPr>
          <a:xfrm>
            <a:off x="1805923" y="2043857"/>
            <a:ext cx="2426100" cy="492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36" name="Google Shape;36;p5"/>
          <p:cNvSpPr txBox="1"/>
          <p:nvPr>
            <p:ph type="subTitle" idx="4"/>
          </p:nvPr>
        </p:nvSpPr>
        <p:spPr>
          <a:xfrm>
            <a:off x="4911977" y="2043857"/>
            <a:ext cx="2426100" cy="492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37" name="Shape 37"/>
        <p:cNvGrpSpPr/>
        <p:nvPr/>
      </p:nvGrpSpPr>
      <p:grpSpPr>
        <a:xfrm>
          <a:off x="0" y="0"/>
          <a:ext cx="0" cy="0"/>
          <a:chOff x="0" y="0"/>
          <a:chExt cx="0" cy="0"/>
        </a:xfrm>
      </p:grpSpPr>
      <p:grpSp>
        <p:nvGrpSpPr>
          <p:cNvPr id="38" name="Google Shape;38;p6"/>
          <p:cNvGrpSpPr/>
          <p:nvPr/>
        </p:nvGrpSpPr>
        <p:grpSpPr>
          <a:xfrm>
            <a:off x="-110550" y="697975"/>
            <a:ext cx="9733050" cy="3503650"/>
            <a:chOff x="-110550" y="697975"/>
            <a:chExt cx="9733050" cy="3503650"/>
          </a:xfrm>
        </p:grpSpPr>
        <p:sp>
          <p:nvSpPr>
            <p:cNvPr id="39" name="Google Shape;39;p6"/>
            <p:cNvSpPr/>
            <p:nvPr/>
          </p:nvSpPr>
          <p:spPr>
            <a:xfrm rot="-5400000">
              <a:off x="8687700" y="1723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6"/>
            <p:cNvSpPr/>
            <p:nvPr/>
          </p:nvSpPr>
          <p:spPr>
            <a:xfrm rot="-5400000">
              <a:off x="-3000" y="36848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 name="Google Shape;41;p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2" name="Google Shape;42;p6"/>
          <p:cNvGrpSpPr/>
          <p:nvPr/>
        </p:nvGrpSpPr>
        <p:grpSpPr>
          <a:xfrm>
            <a:off x="0" y="-125"/>
            <a:ext cx="9148200" cy="5143625"/>
            <a:chOff x="0" y="-125"/>
            <a:chExt cx="9148200" cy="5143625"/>
          </a:xfrm>
        </p:grpSpPr>
        <p:sp>
          <p:nvSpPr>
            <p:cNvPr id="43" name="Google Shape;43;p6"/>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6"/>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45" name="Shape 45"/>
        <p:cNvGrpSpPr/>
        <p:nvPr/>
      </p:nvGrpSpPr>
      <p:grpSpPr>
        <a:xfrm>
          <a:off x="0" y="0"/>
          <a:ext cx="0" cy="0"/>
          <a:chOff x="0" y="0"/>
          <a:chExt cx="0" cy="0"/>
        </a:xfrm>
      </p:grpSpPr>
      <p:sp>
        <p:nvSpPr>
          <p:cNvPr id="46" name="Google Shape;46;p7"/>
          <p:cNvSpPr/>
          <p:nvPr/>
        </p:nvSpPr>
        <p:spPr>
          <a:xfrm rot="-5400000">
            <a:off x="8857100" y="2856300"/>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 name="Google Shape;47;p7"/>
          <p:cNvGrpSpPr/>
          <p:nvPr/>
        </p:nvGrpSpPr>
        <p:grpSpPr>
          <a:xfrm>
            <a:off x="0" y="-125"/>
            <a:ext cx="9148200" cy="5143625"/>
            <a:chOff x="0" y="-125"/>
            <a:chExt cx="9148200" cy="5143625"/>
          </a:xfrm>
        </p:grpSpPr>
        <p:sp>
          <p:nvSpPr>
            <p:cNvPr id="48" name="Google Shape;48;p7"/>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7"/>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0" name="Google Shape;50;p7"/>
          <p:cNvSpPr txBox="1"/>
          <p:nvPr>
            <p:ph type="title"/>
          </p:nvPr>
        </p:nvSpPr>
        <p:spPr>
          <a:xfrm>
            <a:off x="720000" y="1455163"/>
            <a:ext cx="4480500" cy="694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 name="Google Shape;51;p7"/>
          <p:cNvSpPr txBox="1"/>
          <p:nvPr>
            <p:ph type="subTitle" idx="1"/>
          </p:nvPr>
        </p:nvSpPr>
        <p:spPr>
          <a:xfrm>
            <a:off x="720000" y="2229438"/>
            <a:ext cx="4480500" cy="145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p:txBody>
      </p:sp>
      <p:sp>
        <p:nvSpPr>
          <p:cNvPr id="52" name="Google Shape;52;p7"/>
          <p:cNvSpPr/>
          <p:nvPr>
            <p:ph type="pic" idx="2"/>
          </p:nvPr>
        </p:nvSpPr>
        <p:spPr>
          <a:xfrm flipH="1">
            <a:off x="5643775" y="539500"/>
            <a:ext cx="2787000" cy="4064400"/>
          </a:xfrm>
          <a:prstGeom prst="roundRect">
            <a:avLst>
              <a:gd name="adj" fmla="val 16667"/>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53" name="Shape 53"/>
        <p:cNvGrpSpPr/>
        <p:nvPr/>
      </p:nvGrpSpPr>
      <p:grpSpPr>
        <a:xfrm>
          <a:off x="0" y="0"/>
          <a:ext cx="0" cy="0"/>
          <a:chOff x="0" y="0"/>
          <a:chExt cx="0" cy="0"/>
        </a:xfrm>
      </p:grpSpPr>
      <p:sp>
        <p:nvSpPr>
          <p:cNvPr id="54" name="Google Shape;54;p8"/>
          <p:cNvSpPr txBox="1"/>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55" name="Shape 55"/>
        <p:cNvGrpSpPr/>
        <p:nvPr/>
      </p:nvGrpSpPr>
      <p:grpSpPr>
        <a:xfrm>
          <a:off x="0" y="0"/>
          <a:ext cx="0" cy="0"/>
          <a:chOff x="0" y="0"/>
          <a:chExt cx="0" cy="0"/>
        </a:xfrm>
      </p:grpSpPr>
      <p:sp>
        <p:nvSpPr>
          <p:cNvPr id="56" name="Google Shape;56;p9"/>
          <p:cNvSpPr txBox="1"/>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
        <p:nvSpPr>
          <p:cNvPr id="57" name="Google Shape;57;p9"/>
          <p:cNvSpPr txBox="1"/>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58" name="Shape 58"/>
        <p:cNvGrpSpPr/>
        <p:nvPr/>
      </p:nvGrpSpPr>
      <p:grpSpPr>
        <a:xfrm>
          <a:off x="0" y="0"/>
          <a:ext cx="0" cy="0"/>
          <a:chOff x="0" y="0"/>
          <a:chExt cx="0" cy="0"/>
        </a:xfrm>
      </p:grpSpPr>
      <p:sp>
        <p:nvSpPr>
          <p:cNvPr id="59" name="Google Shape;59;p10"/>
          <p:cNvSpPr txBox="1"/>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p:txBody>
      </p:sp>
      <p:sp>
        <p:nvSpPr>
          <p:cNvPr id="7" name="Google Shape;7;p1"/>
          <p:cNvSpPr txBox="1"/>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84" name="Shape 184"/>
        <p:cNvGrpSpPr/>
        <p:nvPr/>
      </p:nvGrpSpPr>
      <p:grpSpPr>
        <a:xfrm>
          <a:off x="0" y="0"/>
          <a:ext cx="0" cy="0"/>
          <a:chOff x="0" y="0"/>
          <a:chExt cx="0" cy="0"/>
        </a:xfrm>
      </p:grpSpPr>
      <p:sp>
        <p:nvSpPr>
          <p:cNvPr id="185" name="Google Shape;185;p24"/>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p:txBody>
      </p:sp>
      <p:sp>
        <p:nvSpPr>
          <p:cNvPr id="186" name="Google Shape;186;p24"/>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3.xml"/><Relationship Id="rId2" Type="http://schemas.openxmlformats.org/officeDocument/2006/relationships/image" Target="../media/image5.pn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3.xml"/><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3.xml"/><Relationship Id="rId1"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image" Target="../media/image1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5" Type="http://schemas.openxmlformats.org/officeDocument/2006/relationships/notesSlide" Target="../notesSlides/notesSlide35.xml"/><Relationship Id="rId4" Type="http://schemas.openxmlformats.org/officeDocument/2006/relationships/slideLayout" Target="../slideLayouts/slideLayout19.xml"/><Relationship Id="rId3" Type="http://schemas.openxmlformats.org/officeDocument/2006/relationships/image" Target="../media/image16.png"/><Relationship Id="rId2" Type="http://schemas.openxmlformats.org/officeDocument/2006/relationships/hyperlink" Target="https://docs.google.com/spreadsheets/d/15KndX4_rWfvFdIWuABptXFX3D0iJffD0lQkyA3AX6Uc/copy" TargetMode="External"/><Relationship Id="rId1" Type="http://schemas.openxmlformats.org/officeDocument/2006/relationships/hyperlink" Target="https://slidesgo.com/de/slidesgo-schulel/presentation-tips/how-to-modify-a-graph-in-our-templates"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5.xml"/><Relationship Id="rId1" Type="http://schemas.openxmlformats.org/officeDocument/2006/relationships/image" Target="../media/image17.jpe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5" Type="http://schemas.openxmlformats.org/officeDocument/2006/relationships/notesSlide" Target="../notesSlides/notesSlide42.xml"/><Relationship Id="rId4" Type="http://schemas.openxmlformats.org/officeDocument/2006/relationships/slideLayout" Target="../slideLayouts/slideLayout18.xml"/><Relationship Id="rId3" Type="http://schemas.openxmlformats.org/officeDocument/2006/relationships/hyperlink" Target="https://slidesgo.com/de/slidesgo-schulel/presentation-tips/how-to-modify-a-graph-in-our-templates" TargetMode="External"/><Relationship Id="rId2" Type="http://schemas.openxmlformats.org/officeDocument/2006/relationships/image" Target="../media/image18.png"/><Relationship Id="rId1" Type="http://schemas.openxmlformats.org/officeDocument/2006/relationships/hyperlink" Target="https://docs.google.com/spreadsheets/d/15KndX4_rWfvFdIWuABptXFX3D0iJffD0lQkyA3AX6Uc/copy"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8.xml"/><Relationship Id="rId1" Type="http://schemas.openxmlformats.org/officeDocument/2006/relationships/hyperlink" Target="https://www.freepik.com/free-vector/ornaments-art-deco-style-pack_829892.htm/?utm_source=slidesgo_template&amp;utm_medium=referral-link&amp;utm_campaign=sg_resources&amp;utm_content=freepik"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4" Type="http://schemas.openxmlformats.org/officeDocument/2006/relationships/notesSlide" Target="../notesSlides/notesSlide46.xml"/><Relationship Id="rId3" Type="http://schemas.openxmlformats.org/officeDocument/2006/relationships/slideLayout" Target="../slideLayouts/slideLayout18.xml"/><Relationship Id="rId2" Type="http://schemas.openxmlformats.org/officeDocument/2006/relationships/hyperlink" Target="https://www.freepik.com/free-photo/front-view-people-working-office_60410858.htm/?utm_source=slidesgo_template&amp;utm_medium=referral-link&amp;utm_campaign=sg_resources&amp;utm_content=freepik" TargetMode="External"/><Relationship Id="rId1" Type="http://schemas.openxmlformats.org/officeDocument/2006/relationships/hyperlink" Target="https://www.freepik.com/free-photo/medium-shot-people-chatting-work_60410691.htm/?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6" Type="http://schemas.openxmlformats.org/officeDocument/2006/relationships/notesSlide" Target="../notesSlides/notesSlide47.xml"/><Relationship Id="rId5" Type="http://schemas.openxmlformats.org/officeDocument/2006/relationships/slideLayout" Target="../slideLayouts/slideLayout24.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43.xml"/><Relationship Id="rId1" Type="http://schemas.openxmlformats.org/officeDocument/2006/relationships/hyperlink" Target="http://bit.ly/2PfT4lq" TargetMode="External"/></Relationships>
</file>

<file path=ppt/slides/_rels/slide48.xml.rels><?xml version="1.0" encoding="UTF-8" standalone="yes"?>
<Relationships xmlns="http://schemas.openxmlformats.org/package/2006/relationships"><Relationship Id="rId6" Type="http://schemas.openxmlformats.org/officeDocument/2006/relationships/notesSlide" Target="../notesSlides/notesSlide48.xml"/><Relationship Id="rId5" Type="http://schemas.openxmlformats.org/officeDocument/2006/relationships/slideLayout" Target="../slideLayouts/slideLayout24.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43.xml"/><Relationship Id="rId1" Type="http://schemas.openxmlformats.org/officeDocument/2006/relationships/hyperlink" Target="http://bit.ly/2PfT4lq" TargetMode="External"/></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49.xml"/><Relationship Id="rId3" Type="http://schemas.openxmlformats.org/officeDocument/2006/relationships/slideLayout" Target="../slideLayouts/slideLayout24.xml"/><Relationship Id="rId2" Type="http://schemas.openxmlformats.org/officeDocument/2006/relationships/hyperlink" Target="https://fonts.google.com/specimen/Barlow" TargetMode="External"/><Relationship Id="rId1" Type="http://schemas.openxmlformats.org/officeDocument/2006/relationships/hyperlink" Target="https://fonts.google.com/specimen/Manrope"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9" Type="http://schemas.openxmlformats.org/officeDocument/2006/relationships/image" Target="../media/image22.png"/><Relationship Id="rId8" Type="http://schemas.openxmlformats.org/officeDocument/2006/relationships/image" Target="../media/image21.png"/><Relationship Id="rId7" Type="http://schemas.openxmlformats.org/officeDocument/2006/relationships/image" Target="../media/image20.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19.png"/><Relationship Id="rId13" Type="http://schemas.openxmlformats.org/officeDocument/2006/relationships/notesSlide" Target="../notesSlides/notesSlide50.xml"/><Relationship Id="rId12" Type="http://schemas.openxmlformats.org/officeDocument/2006/relationships/slideLayout" Target="../slideLayouts/slideLayout24.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23.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24.xml"/><Relationship Id="rId1" Type="http://schemas.openxmlformats.org/officeDocument/2006/relationships/hyperlink" Target="https://bit.ly/2ZjL1pd"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4.xml"/><Relationship Id="rId1" Type="http://schemas.openxmlformats.org/officeDocument/2006/relationships/hyperlink" Target="https://workspace.google.com/marketplace/app/icons_for_slides_docs/381578326502" TargetMode="Externa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4.xml"/></Relationships>
</file>

<file path=ppt/slides/_rels/slide64.xml.rels><?xml version="1.0" encoding="UTF-8" standalone="yes"?>
<Relationships xmlns="http://schemas.openxmlformats.org/package/2006/relationships"><Relationship Id="rId4" Type="http://schemas.openxmlformats.org/officeDocument/2006/relationships/notesSlide" Target="../notesSlides/notesSlide64.xml"/><Relationship Id="rId3" Type="http://schemas.openxmlformats.org/officeDocument/2006/relationships/slideLayout" Target="../slideLayouts/slideLayout23.xml"/><Relationship Id="rId2" Type="http://schemas.openxmlformats.org/officeDocument/2006/relationships/image" Target="../media/image24.png"/><Relationship Id="rId1" Type="http://schemas.openxmlformats.org/officeDocument/2006/relationships/hyperlink" Target="http://bit.ly/2PfT4lq"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93" name="Shape 193"/>
        <p:cNvGrpSpPr/>
        <p:nvPr/>
      </p:nvGrpSpPr>
      <p:grpSpPr>
        <a:xfrm>
          <a:off x="0" y="0"/>
          <a:ext cx="0" cy="0"/>
          <a:chOff x="0" y="0"/>
          <a:chExt cx="0" cy="0"/>
        </a:xfrm>
      </p:grpSpPr>
      <p:sp>
        <p:nvSpPr>
          <p:cNvPr id="194" name="Google Shape;194;p27"/>
          <p:cNvSpPr txBox="1"/>
          <p:nvPr>
            <p:ph type="ctrTitle"/>
          </p:nvPr>
        </p:nvSpPr>
        <p:spPr>
          <a:xfrm>
            <a:off x="347345" y="1753235"/>
            <a:ext cx="8514080" cy="104076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JavaScript et Big Data</a:t>
            </a:r>
            <a:endParaRPr lang="en-US" altLang="en-GB">
              <a:latin typeface="Manrope"/>
              <a:ea typeface="Manrope"/>
              <a:cs typeface="Manrope"/>
              <a:sym typeface="Manrope"/>
            </a:endParaRPr>
          </a:p>
        </p:txBody>
      </p:sp>
      <p:sp>
        <p:nvSpPr>
          <p:cNvPr id="195" name="Google Shape;195;p27"/>
          <p:cNvSpPr txBox="1"/>
          <p:nvPr>
            <p:ph type="subTitle" idx="1"/>
          </p:nvPr>
        </p:nvSpPr>
        <p:spPr>
          <a:xfrm>
            <a:off x="713250" y="3014400"/>
            <a:ext cx="77175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 Un voyage vers le monde de l'échelle</a:t>
            </a:r>
            <a:endParaRPr lang="en-GB"/>
          </a:p>
        </p:txBody>
      </p:sp>
      <p:sp>
        <p:nvSpPr>
          <p:cNvPr id="196" name="Google Shape;196;p27"/>
          <p:cNvSpPr/>
          <p:nvPr/>
        </p:nvSpPr>
        <p:spPr>
          <a:xfrm rot="-5400000">
            <a:off x="7941000" y="35492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27"/>
          <p:cNvSpPr/>
          <p:nvPr/>
        </p:nvSpPr>
        <p:spPr>
          <a:xfrm rot="-5400000">
            <a:off x="1432100" y="4319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98" name="Google Shape;198;p27"/>
          <p:cNvCxnSpPr/>
          <p:nvPr/>
        </p:nvCxnSpPr>
        <p:spPr>
          <a:xfrm>
            <a:off x="713250" y="1685775"/>
            <a:ext cx="7717500" cy="0"/>
          </a:xfrm>
          <a:prstGeom prst="straightConnector1">
            <a:avLst/>
          </a:prstGeom>
          <a:noFill/>
          <a:ln w="9525" cap="flat" cmpd="sng">
            <a:solidFill>
              <a:schemeClr val="dk2"/>
            </a:solidFill>
            <a:prstDash val="solid"/>
            <a:round/>
            <a:headEnd type="oval" w="med" len="med"/>
            <a:tailEnd type="oval" w="med" len="med"/>
          </a:ln>
        </p:spPr>
      </p:cxnSp>
      <p:cxnSp>
        <p:nvCxnSpPr>
          <p:cNvPr id="199" name="Google Shape;199;p27"/>
          <p:cNvCxnSpPr/>
          <p:nvPr/>
        </p:nvCxnSpPr>
        <p:spPr>
          <a:xfrm>
            <a:off x="713250" y="2986875"/>
            <a:ext cx="7717500" cy="0"/>
          </a:xfrm>
          <a:prstGeom prst="straightConnector1">
            <a:avLst/>
          </a:prstGeom>
          <a:noFill/>
          <a:ln w="9525" cap="flat" cmpd="sng">
            <a:solidFill>
              <a:schemeClr val="dk2"/>
            </a:solidFill>
            <a:prstDash val="solid"/>
            <a:round/>
            <a:headEnd type="oval" w="med" len="med"/>
            <a:tailEnd type="oval" w="med" len="med"/>
          </a:ln>
        </p:spPr>
      </p:cxnSp>
      <p:pic>
        <p:nvPicPr>
          <p:cNvPr id="4" name="Picture 3"/>
          <p:cNvPicPr>
            <a:picLocks noChangeAspect="1"/>
          </p:cNvPicPr>
          <p:nvPr/>
        </p:nvPicPr>
        <p:blipFill>
          <a:blip r:embed="rId1"/>
          <a:stretch>
            <a:fillRect/>
          </a:stretch>
        </p:blipFill>
        <p:spPr>
          <a:xfrm>
            <a:off x="7164070" y="2667000"/>
            <a:ext cx="822960" cy="822960"/>
          </a:xfrm>
          <a:prstGeom prst="rect">
            <a:avLst/>
          </a:prstGeom>
        </p:spPr>
      </p:pic>
      <p:sp>
        <p:nvSpPr>
          <p:cNvPr id="5" name="Text Box 4"/>
          <p:cNvSpPr txBox="1"/>
          <p:nvPr/>
        </p:nvSpPr>
        <p:spPr>
          <a:xfrm>
            <a:off x="581660" y="3867785"/>
            <a:ext cx="2110105" cy="306705"/>
          </a:xfrm>
          <a:prstGeom prst="rect">
            <a:avLst/>
          </a:prstGeom>
          <a:noFill/>
        </p:spPr>
        <p:txBody>
          <a:bodyPr wrap="square" rtlCol="0">
            <a:spAutoFit/>
          </a:bodyPr>
          <a:p>
            <a:r>
              <a:rPr lang="en-US">
                <a:latin typeface="Barlow" charset="0"/>
                <a:cs typeface="Barlow" charset="0"/>
              </a:rPr>
              <a:t>Midekor </a:t>
            </a:r>
            <a:r>
              <a:rPr lang="en-US"/>
              <a:t>David Y A</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Fonctions</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 name="Text Box 0"/>
          <p:cNvSpPr txBox="1"/>
          <p:nvPr/>
        </p:nvSpPr>
        <p:spPr>
          <a:xfrm>
            <a:off x="1043305" y="1779905"/>
            <a:ext cx="1941195" cy="30670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Déclaration:</a:t>
            </a:r>
            <a:endParaRPr lang="en-US">
              <a:latin typeface="Barlow" charset="0"/>
              <a:cs typeface="Barlow" charset="0"/>
            </a:endParaRPr>
          </a:p>
        </p:txBody>
      </p:sp>
      <p:pic>
        <p:nvPicPr>
          <p:cNvPr id="3" name="Picture 2"/>
          <p:cNvPicPr>
            <a:picLocks noChangeAspect="1"/>
          </p:cNvPicPr>
          <p:nvPr/>
        </p:nvPicPr>
        <p:blipFill>
          <a:blip r:embed="rId1"/>
          <a:stretch>
            <a:fillRect/>
          </a:stretch>
        </p:blipFill>
        <p:spPr>
          <a:xfrm>
            <a:off x="3420110" y="1419860"/>
            <a:ext cx="4419600" cy="1323975"/>
          </a:xfrm>
          <a:prstGeom prst="rect">
            <a:avLst/>
          </a:prstGeom>
        </p:spPr>
      </p:pic>
      <p:sp>
        <p:nvSpPr>
          <p:cNvPr id="4" name="Text Box 3"/>
          <p:cNvSpPr txBox="1"/>
          <p:nvPr/>
        </p:nvSpPr>
        <p:spPr>
          <a:xfrm>
            <a:off x="986155" y="3408045"/>
            <a:ext cx="2125345" cy="30670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Fonctions fléchées</a:t>
            </a:r>
            <a:endParaRPr lang="en-US">
              <a:latin typeface="Barlow" charset="0"/>
              <a:cs typeface="Barlow" charset="0"/>
            </a:endParaRPr>
          </a:p>
        </p:txBody>
      </p:sp>
      <p:pic>
        <p:nvPicPr>
          <p:cNvPr id="6" name="Picture 5"/>
          <p:cNvPicPr>
            <a:picLocks noChangeAspect="1"/>
          </p:cNvPicPr>
          <p:nvPr/>
        </p:nvPicPr>
        <p:blipFill>
          <a:blip r:embed="rId2"/>
          <a:stretch>
            <a:fillRect/>
          </a:stretch>
        </p:blipFill>
        <p:spPr>
          <a:xfrm>
            <a:off x="3420110" y="3145790"/>
            <a:ext cx="4419600" cy="838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Tableaux</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 name="Text Box 3"/>
          <p:cNvSpPr txBox="1"/>
          <p:nvPr/>
        </p:nvSpPr>
        <p:spPr>
          <a:xfrm>
            <a:off x="1475740" y="1632585"/>
            <a:ext cx="2992755" cy="30670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Déclaration et manipulation</a:t>
            </a:r>
            <a:endParaRPr lang="en-US">
              <a:latin typeface="Barlow" charset="0"/>
              <a:cs typeface="Barlow" charset="0"/>
            </a:endParaRPr>
          </a:p>
        </p:txBody>
      </p:sp>
      <p:pic>
        <p:nvPicPr>
          <p:cNvPr id="2" name="Picture 1"/>
          <p:cNvPicPr>
            <a:picLocks noChangeAspect="1"/>
          </p:cNvPicPr>
          <p:nvPr/>
        </p:nvPicPr>
        <p:blipFill>
          <a:blip r:embed="rId1"/>
          <a:stretch>
            <a:fillRect/>
          </a:stretch>
        </p:blipFill>
        <p:spPr>
          <a:xfrm>
            <a:off x="3060065" y="2211705"/>
            <a:ext cx="5219700" cy="12668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Objets</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 name="Text Box 3"/>
          <p:cNvSpPr txBox="1"/>
          <p:nvPr/>
        </p:nvSpPr>
        <p:spPr>
          <a:xfrm>
            <a:off x="1475740" y="1353820"/>
            <a:ext cx="2992755" cy="30670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Déclaration et accès</a:t>
            </a:r>
            <a:endParaRPr lang="en-US">
              <a:latin typeface="Barlow" charset="0"/>
              <a:cs typeface="Barlow" charset="0"/>
            </a:endParaRPr>
          </a:p>
        </p:txBody>
      </p:sp>
      <p:pic>
        <p:nvPicPr>
          <p:cNvPr id="1" name="Picture 0"/>
          <p:cNvPicPr>
            <a:picLocks noChangeAspect="1"/>
          </p:cNvPicPr>
          <p:nvPr/>
        </p:nvPicPr>
        <p:blipFill>
          <a:blip r:embed="rId1"/>
          <a:stretch>
            <a:fillRect/>
          </a:stretch>
        </p:blipFill>
        <p:spPr>
          <a:xfrm>
            <a:off x="3060065" y="1779905"/>
            <a:ext cx="5095875" cy="26289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971550" y="1924050"/>
            <a:ext cx="7413625" cy="8420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sym typeface="+mn-ea"/>
              </a:rPr>
              <a:t>Travailler avec les données en JavaScript</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3</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3" name="Google Shape;283;p33"/>
          <p:cNvSpPr txBox="1"/>
          <p:nvPr>
            <p:ph type="subTitle" idx="4"/>
          </p:nvPr>
        </p:nvSpPr>
        <p:spPr>
          <a:xfrm>
            <a:off x="2274570" y="555625"/>
            <a:ext cx="4594860" cy="49403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J</a:t>
            </a:r>
            <a:r>
              <a:rPr lang="en-GB"/>
              <a:t>SON (JavaScript Object Notation)</a:t>
            </a:r>
            <a:endParaRPr lang="en-GB"/>
          </a:p>
        </p:txBody>
      </p:sp>
      <p:sp>
        <p:nvSpPr>
          <p:cNvPr id="285" name="Google Shape;285;p33"/>
          <p:cNvSpPr txBox="1"/>
          <p:nvPr>
            <p:ph type="subTitle" idx="1"/>
          </p:nvPr>
        </p:nvSpPr>
        <p:spPr>
          <a:xfrm>
            <a:off x="1763395" y="1275715"/>
            <a:ext cx="4232910" cy="130492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Format léger d'échange de données.</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Facile à lire et à écrire pour les humains, facile à analyser et à générer pour les machines.</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6" name="Picture 5"/>
          <p:cNvPicPr>
            <a:picLocks noChangeAspect="1"/>
          </p:cNvPicPr>
          <p:nvPr/>
        </p:nvPicPr>
        <p:blipFill>
          <a:blip r:embed="rId1"/>
          <a:stretch>
            <a:fillRect/>
          </a:stretch>
        </p:blipFill>
        <p:spPr>
          <a:xfrm>
            <a:off x="2555875" y="2499995"/>
            <a:ext cx="5114925" cy="17335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5" name="Google Shape;285;p33"/>
          <p:cNvSpPr txBox="1"/>
          <p:nvPr>
            <p:ph type="subTitle" idx="1"/>
          </p:nvPr>
        </p:nvSpPr>
        <p:spPr>
          <a:xfrm>
            <a:off x="1187450" y="803910"/>
            <a:ext cx="4232910" cy="41592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Conversion</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 name="Picture 0"/>
          <p:cNvPicPr>
            <a:picLocks noChangeAspect="1"/>
          </p:cNvPicPr>
          <p:nvPr/>
        </p:nvPicPr>
        <p:blipFill>
          <a:blip r:embed="rId1"/>
          <a:stretch>
            <a:fillRect/>
          </a:stretch>
        </p:blipFill>
        <p:spPr>
          <a:xfrm>
            <a:off x="2987675" y="856615"/>
            <a:ext cx="5105400" cy="1038225"/>
          </a:xfrm>
          <a:prstGeom prst="rect">
            <a:avLst/>
          </a:prstGeom>
        </p:spPr>
      </p:pic>
      <p:sp>
        <p:nvSpPr>
          <p:cNvPr id="2" name="Google Shape;285;p33"/>
          <p:cNvSpPr txBox="1"/>
          <p:nvPr/>
        </p:nvSpPr>
        <p:spPr>
          <a:xfrm>
            <a:off x="1028700" y="2499995"/>
            <a:ext cx="4232910" cy="41592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171450" lvl="0" indent="-171450" algn="l" rtl="0">
              <a:spcBef>
                <a:spcPts val="0"/>
              </a:spcBef>
              <a:spcAft>
                <a:spcPts val="0"/>
              </a:spcAft>
              <a:buFont typeface="Arial" panose="020B0604020202020204" pitchFamily="34" charset="0"/>
              <a:buChar char="•"/>
            </a:pPr>
            <a:r>
              <a:rPr lang="en-GB"/>
              <a:t>Opérations courantes: </a:t>
            </a:r>
            <a:r>
              <a:rPr lang="en-US" altLang="en-GB"/>
              <a:t>“</a:t>
            </a:r>
            <a:r>
              <a:rPr lang="en-GB" b="1"/>
              <a:t>map</a:t>
            </a:r>
            <a:r>
              <a:rPr lang="en-US" altLang="en-GB"/>
              <a:t>”</a:t>
            </a:r>
            <a:r>
              <a:rPr lang="en-GB"/>
              <a:t>, </a:t>
            </a:r>
            <a:r>
              <a:rPr lang="en-US" altLang="en-GB"/>
              <a:t>“</a:t>
            </a:r>
            <a:r>
              <a:rPr lang="en-GB" b="1"/>
              <a:t>filter</a:t>
            </a:r>
            <a:r>
              <a:rPr lang="en-US" altLang="en-GB"/>
              <a:t>”</a:t>
            </a:r>
            <a:r>
              <a:rPr lang="en-GB"/>
              <a:t>, </a:t>
            </a:r>
            <a:r>
              <a:rPr lang="en-US" altLang="en-GB"/>
              <a:t>“</a:t>
            </a:r>
            <a:r>
              <a:rPr lang="en-GB" b="1"/>
              <a:t>reduce</a:t>
            </a:r>
            <a:r>
              <a:rPr lang="en-US" altLang="en-GB"/>
              <a:t>”</a:t>
            </a:r>
            <a:endParaRPr lang="en-US" altLang="en-GB"/>
          </a:p>
        </p:txBody>
      </p:sp>
      <p:pic>
        <p:nvPicPr>
          <p:cNvPr id="3" name="Picture 2"/>
          <p:cNvPicPr>
            <a:picLocks noChangeAspect="1"/>
          </p:cNvPicPr>
          <p:nvPr/>
        </p:nvPicPr>
        <p:blipFill>
          <a:blip r:embed="rId2"/>
          <a:stretch>
            <a:fillRect/>
          </a:stretch>
        </p:blipFill>
        <p:spPr>
          <a:xfrm>
            <a:off x="2987675" y="3075940"/>
            <a:ext cx="5200650" cy="14287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3" name="Google Shape;283;p33"/>
          <p:cNvSpPr txBox="1"/>
          <p:nvPr>
            <p:ph type="subTitle" idx="4"/>
          </p:nvPr>
        </p:nvSpPr>
        <p:spPr>
          <a:xfrm>
            <a:off x="2274570" y="555625"/>
            <a:ext cx="4594860" cy="49403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t>Lodash et Underscore</a:t>
            </a:r>
          </a:p>
        </p:txBody>
      </p:sp>
      <p:sp>
        <p:nvSpPr>
          <p:cNvPr id="285" name="Google Shape;285;p33"/>
          <p:cNvSpPr txBox="1"/>
          <p:nvPr>
            <p:ph type="subTitle" idx="1"/>
          </p:nvPr>
        </p:nvSpPr>
        <p:spPr>
          <a:xfrm>
            <a:off x="1763395" y="1217295"/>
            <a:ext cx="5184140" cy="89979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Bibliothèques utilitaires pour travailler avec les données en JavaScript.</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Offrent des fonctions pour la manipulation d'objets, tableaux, etc</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 name="Picture 0"/>
          <p:cNvPicPr>
            <a:picLocks noChangeAspect="1"/>
          </p:cNvPicPr>
          <p:nvPr/>
        </p:nvPicPr>
        <p:blipFill>
          <a:blip r:embed="rId1"/>
          <a:stretch>
            <a:fillRect/>
          </a:stretch>
        </p:blipFill>
        <p:spPr>
          <a:xfrm>
            <a:off x="2627630" y="2284095"/>
            <a:ext cx="5181600" cy="234315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971550" y="1924050"/>
            <a:ext cx="7413625" cy="8420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sym typeface="+mn-ea"/>
              </a:rPr>
              <a:t>Hadoop et </a:t>
            </a:r>
            <a:r>
              <a:rPr lang="en-GB">
                <a:sym typeface="+mn-ea"/>
              </a:rPr>
              <a:t>MapReduce</a:t>
            </a:r>
            <a:r>
              <a:rPr lang="en-US" altLang="en-GB">
                <a:sym typeface="+mn-ea"/>
              </a:rPr>
              <a:t> : Rappel</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4</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3" name="Google Shape;283;p33"/>
          <p:cNvSpPr txBox="1"/>
          <p:nvPr>
            <p:ph type="subTitle" idx="4"/>
          </p:nvPr>
        </p:nvSpPr>
        <p:spPr>
          <a:xfrm>
            <a:off x="2274570" y="555625"/>
            <a:ext cx="4594860" cy="49403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t>MapReduce</a:t>
            </a:r>
          </a:p>
        </p:txBody>
      </p:sp>
      <p:sp>
        <p:nvSpPr>
          <p:cNvPr id="285" name="Google Shape;285;p33"/>
          <p:cNvSpPr txBox="1"/>
          <p:nvPr>
            <p:ph type="subTitle" idx="1"/>
          </p:nvPr>
        </p:nvSpPr>
        <p:spPr>
          <a:xfrm>
            <a:off x="1763395" y="1217295"/>
            <a:ext cx="5184140" cy="89979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Modèle de programmation pour le traitement et la génération de grandes quantités de données.</a:t>
            </a:r>
            <a:endParaRPr lang="en-GB"/>
          </a:p>
          <a:p>
            <a:pPr marL="0" lvl="0" indent="0" algn="l" rtl="0">
              <a:spcBef>
                <a:spcPts val="0"/>
              </a:spcBef>
              <a:spcAft>
                <a:spcPts val="0"/>
              </a:spcAft>
              <a:buFont typeface="Arial" panose="020B0604020202020204" pitchFamily="34" charset="0"/>
            </a:pPr>
            <a:endParaRPr lang="en-GB"/>
          </a:p>
          <a:p>
            <a:pPr marL="171450" lvl="0" indent="-171450" algn="l" rtl="0">
              <a:spcBef>
                <a:spcPts val="0"/>
              </a:spcBef>
              <a:spcAft>
                <a:spcPts val="0"/>
              </a:spcAft>
              <a:buFont typeface="Arial" panose="020B0604020202020204" pitchFamily="34" charset="0"/>
              <a:buChar char="•"/>
            </a:pPr>
            <a:r>
              <a:rPr lang="en-GB"/>
              <a:t>Se compose de deux étapes principales: </a:t>
            </a:r>
            <a:r>
              <a:rPr lang="en-GB" b="1"/>
              <a:t>Map</a:t>
            </a:r>
            <a:r>
              <a:rPr lang="en-GB"/>
              <a:t> et</a:t>
            </a:r>
            <a:r>
              <a:rPr lang="en-GB" b="1"/>
              <a:t> Reduce</a:t>
            </a:r>
            <a:endParaRPr lang="en-GB" b="1"/>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285;p33"/>
          <p:cNvSpPr txBox="1"/>
          <p:nvPr/>
        </p:nvSpPr>
        <p:spPr>
          <a:xfrm>
            <a:off x="179705" y="2571750"/>
            <a:ext cx="3324860" cy="13665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171450" lvl="0" indent="-171450" algn="l" rtl="0">
              <a:spcBef>
                <a:spcPts val="0"/>
              </a:spcBef>
              <a:spcAft>
                <a:spcPts val="0"/>
              </a:spcAft>
              <a:buFont typeface="Arial" panose="020B0604020202020204" pitchFamily="34" charset="0"/>
              <a:buChar char="•"/>
            </a:pPr>
            <a:r>
              <a:rPr lang="en-GB" b="1"/>
              <a:t>Map</a:t>
            </a:r>
            <a:r>
              <a:rPr lang="en-GB"/>
              <a:t>: Transformation des données en paires </a:t>
            </a:r>
            <a:r>
              <a:rPr lang="en-GB" b="1"/>
              <a:t>clé/valeur</a:t>
            </a:r>
            <a:r>
              <a:rPr lang="en-GB"/>
              <a:t>.</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b="1"/>
              <a:t>Shuffle</a:t>
            </a:r>
            <a:r>
              <a:rPr lang="en-GB"/>
              <a:t>: Regroupement des paires par clé.</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b="1"/>
              <a:t>Reduce</a:t>
            </a:r>
            <a:r>
              <a:rPr lang="en-GB"/>
              <a:t>: Agrégation des valeurs pour chaque clé.</a:t>
            </a:r>
            <a:endParaRPr lang="en-GB"/>
          </a:p>
        </p:txBody>
      </p:sp>
      <p:pic>
        <p:nvPicPr>
          <p:cNvPr id="3" name="Picture 2"/>
          <p:cNvPicPr>
            <a:picLocks noChangeAspect="1"/>
          </p:cNvPicPr>
          <p:nvPr/>
        </p:nvPicPr>
        <p:blipFill>
          <a:blip r:embed="rId1"/>
          <a:stretch>
            <a:fillRect/>
          </a:stretch>
        </p:blipFill>
        <p:spPr>
          <a:xfrm>
            <a:off x="3851910" y="2860040"/>
            <a:ext cx="5181600" cy="15049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4" name="Picture 3"/>
          <p:cNvPicPr>
            <a:picLocks noChangeAspect="1"/>
          </p:cNvPicPr>
          <p:nvPr/>
        </p:nvPicPr>
        <p:blipFill>
          <a:blip r:embed="rId1"/>
          <a:stretch>
            <a:fillRect/>
          </a:stretch>
        </p:blipFill>
        <p:spPr>
          <a:xfrm>
            <a:off x="0" y="628015"/>
            <a:ext cx="9149080" cy="36918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Sommaire</a:t>
            </a:r>
            <a:endParaRPr lang="en-US" altLang="en-GB"/>
          </a:p>
        </p:txBody>
      </p:sp>
      <p:sp>
        <p:nvSpPr>
          <p:cNvPr id="215" name="Google Shape;215;p29"/>
          <p:cNvSpPr txBox="1"/>
          <p:nvPr>
            <p:ph type="title" idx="2"/>
          </p:nvPr>
        </p:nvSpPr>
        <p:spPr>
          <a:xfrm>
            <a:off x="1388250" y="1404683"/>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01</a:t>
            </a:r>
            <a:endParaRPr lang="en-GB"/>
          </a:p>
        </p:txBody>
      </p:sp>
      <p:sp>
        <p:nvSpPr>
          <p:cNvPr id="216" name="Google Shape;216;p29"/>
          <p:cNvSpPr txBox="1"/>
          <p:nvPr>
            <p:ph type="title" idx="3"/>
          </p:nvPr>
        </p:nvSpPr>
        <p:spPr>
          <a:xfrm>
            <a:off x="1388250" y="3066691"/>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04</a:t>
            </a:r>
            <a:endParaRPr lang="en-GB"/>
          </a:p>
        </p:txBody>
      </p:sp>
      <p:sp>
        <p:nvSpPr>
          <p:cNvPr id="217" name="Google Shape;217;p29"/>
          <p:cNvSpPr txBox="1"/>
          <p:nvPr>
            <p:ph type="title" idx="4"/>
          </p:nvPr>
        </p:nvSpPr>
        <p:spPr>
          <a:xfrm>
            <a:off x="4073100" y="1404683"/>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02</a:t>
            </a:r>
            <a:endParaRPr lang="en-GB"/>
          </a:p>
        </p:txBody>
      </p:sp>
      <p:sp>
        <p:nvSpPr>
          <p:cNvPr id="218" name="Google Shape;218;p29"/>
          <p:cNvSpPr txBox="1"/>
          <p:nvPr>
            <p:ph type="title" idx="5"/>
          </p:nvPr>
        </p:nvSpPr>
        <p:spPr>
          <a:xfrm>
            <a:off x="4073100" y="3066691"/>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05</a:t>
            </a:r>
            <a:endParaRPr lang="en-GB"/>
          </a:p>
        </p:txBody>
      </p:sp>
      <p:sp>
        <p:nvSpPr>
          <p:cNvPr id="219" name="Google Shape;219;p29"/>
          <p:cNvSpPr txBox="1"/>
          <p:nvPr>
            <p:ph type="title" idx="6"/>
          </p:nvPr>
        </p:nvSpPr>
        <p:spPr>
          <a:xfrm>
            <a:off x="6715901" y="1404683"/>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03</a:t>
            </a:r>
            <a:endParaRPr lang="en-GB"/>
          </a:p>
        </p:txBody>
      </p:sp>
      <p:sp>
        <p:nvSpPr>
          <p:cNvPr id="220" name="Google Shape;220;p29"/>
          <p:cNvSpPr txBox="1"/>
          <p:nvPr>
            <p:ph type="title" idx="7"/>
          </p:nvPr>
        </p:nvSpPr>
        <p:spPr>
          <a:xfrm>
            <a:off x="6715901" y="3066691"/>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06</a:t>
            </a:r>
            <a:endParaRPr lang="en-GB"/>
          </a:p>
        </p:txBody>
      </p:sp>
      <p:sp>
        <p:nvSpPr>
          <p:cNvPr id="221" name="Google Shape;221;p29"/>
          <p:cNvSpPr txBox="1"/>
          <p:nvPr>
            <p:ph type="subTitle" idx="1"/>
          </p:nvPr>
        </p:nvSpPr>
        <p:spPr>
          <a:xfrm>
            <a:off x="720000" y="2127075"/>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 Qu'est-ce que JavaScript ?</a:t>
            </a:r>
            <a:endParaRPr lang="en-US" altLang="en-GB"/>
          </a:p>
        </p:txBody>
      </p:sp>
      <p:sp>
        <p:nvSpPr>
          <p:cNvPr id="222" name="Google Shape;222;p29"/>
          <p:cNvSpPr txBox="1"/>
          <p:nvPr>
            <p:ph type="subTitle" idx="8"/>
          </p:nvPr>
        </p:nvSpPr>
        <p:spPr>
          <a:xfrm>
            <a:off x="3362700" y="2127075"/>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Bases de JavaScript</a:t>
            </a:r>
            <a:endParaRPr lang="en-US" altLang="en-GB"/>
          </a:p>
        </p:txBody>
      </p:sp>
      <p:sp>
        <p:nvSpPr>
          <p:cNvPr id="223" name="Google Shape;223;p29"/>
          <p:cNvSpPr txBox="1"/>
          <p:nvPr>
            <p:ph type="subTitle" idx="9"/>
          </p:nvPr>
        </p:nvSpPr>
        <p:spPr>
          <a:xfrm>
            <a:off x="5874385" y="2127250"/>
            <a:ext cx="2656840" cy="4756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Travailler avec les données en JavaScript</a:t>
            </a:r>
            <a:endParaRPr lang="en-US" altLang="en-GB"/>
          </a:p>
        </p:txBody>
      </p:sp>
      <p:sp>
        <p:nvSpPr>
          <p:cNvPr id="224" name="Google Shape;224;p29"/>
          <p:cNvSpPr txBox="1"/>
          <p:nvPr>
            <p:ph type="subTitle" idx="13"/>
          </p:nvPr>
        </p:nvSpPr>
        <p:spPr>
          <a:xfrm>
            <a:off x="720000" y="3789100"/>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Hadoop et </a:t>
            </a:r>
            <a:r>
              <a:rPr lang="en-GB"/>
              <a:t>MapReduce</a:t>
            </a:r>
            <a:r>
              <a:rPr lang="en-US" altLang="en-GB"/>
              <a:t> : Rappel</a:t>
            </a:r>
            <a:endParaRPr lang="en-US" altLang="en-GB"/>
          </a:p>
        </p:txBody>
      </p:sp>
      <p:sp>
        <p:nvSpPr>
          <p:cNvPr id="225" name="Google Shape;225;p29"/>
          <p:cNvSpPr txBox="1"/>
          <p:nvPr>
            <p:ph type="subTitle" idx="14"/>
          </p:nvPr>
        </p:nvSpPr>
        <p:spPr>
          <a:xfrm>
            <a:off x="3362700" y="3789100"/>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JavaScript et MapReduce</a:t>
            </a:r>
            <a:endParaRPr lang="en-GB"/>
          </a:p>
        </p:txBody>
      </p:sp>
      <p:sp>
        <p:nvSpPr>
          <p:cNvPr id="226" name="Google Shape;226;p29"/>
          <p:cNvSpPr txBox="1"/>
          <p:nvPr>
            <p:ph type="subTitle" idx="15"/>
          </p:nvPr>
        </p:nvSpPr>
        <p:spPr>
          <a:xfrm>
            <a:off x="6005501" y="3789100"/>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TP - MapReduce avec Node.js</a:t>
            </a:r>
            <a:endParaRPr lang="en-GB"/>
          </a:p>
        </p:txBody>
      </p:sp>
      <p:cxnSp>
        <p:nvCxnSpPr>
          <p:cNvPr id="227" name="Google Shape;227;p29"/>
          <p:cNvCxnSpPr/>
          <p:nvPr/>
        </p:nvCxnSpPr>
        <p:spPr>
          <a:xfrm>
            <a:off x="727525" y="2126575"/>
            <a:ext cx="7725300" cy="0"/>
          </a:xfrm>
          <a:prstGeom prst="straightConnector1">
            <a:avLst/>
          </a:prstGeom>
          <a:noFill/>
          <a:ln w="9525" cap="flat" cmpd="sng">
            <a:solidFill>
              <a:schemeClr val="dk2"/>
            </a:solidFill>
            <a:prstDash val="solid"/>
            <a:round/>
            <a:headEnd type="oval" w="med" len="med"/>
            <a:tailEnd type="oval" w="med" len="med"/>
          </a:ln>
        </p:spPr>
      </p:cxnSp>
      <p:cxnSp>
        <p:nvCxnSpPr>
          <p:cNvPr id="228" name="Google Shape;228;p29"/>
          <p:cNvCxnSpPr/>
          <p:nvPr/>
        </p:nvCxnSpPr>
        <p:spPr>
          <a:xfrm>
            <a:off x="709350" y="3789100"/>
            <a:ext cx="7725300" cy="0"/>
          </a:xfrm>
          <a:prstGeom prst="straightConnector1">
            <a:avLst/>
          </a:prstGeom>
          <a:noFill/>
          <a:ln w="9525" cap="flat" cmpd="sng">
            <a:solidFill>
              <a:schemeClr val="dk2"/>
            </a:solidFill>
            <a:prstDash val="solid"/>
            <a:round/>
            <a:headEnd type="oval" w="med" len="med"/>
            <a:tailEnd type="oval" w="med" len="med"/>
          </a:ln>
        </p:spPr>
      </p:cxnSp>
      <p:sp>
        <p:nvSpPr>
          <p:cNvPr id="229" name="Google Shape;229;p29"/>
          <p:cNvSpPr/>
          <p:nvPr/>
        </p:nvSpPr>
        <p:spPr>
          <a:xfrm rot="-5400000">
            <a:off x="222175" y="206900"/>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3" name="Google Shape;283;p33"/>
          <p:cNvSpPr txBox="1"/>
          <p:nvPr>
            <p:ph type="subTitle" idx="4"/>
          </p:nvPr>
        </p:nvSpPr>
        <p:spPr>
          <a:xfrm>
            <a:off x="2274570" y="555625"/>
            <a:ext cx="4594860" cy="49403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Hadoop</a:t>
            </a:r>
            <a:endParaRPr lang="en-US"/>
          </a:p>
        </p:txBody>
      </p:sp>
      <p:sp>
        <p:nvSpPr>
          <p:cNvPr id="285" name="Google Shape;285;p33"/>
          <p:cNvSpPr txBox="1"/>
          <p:nvPr>
            <p:ph type="subTitle" idx="1"/>
          </p:nvPr>
        </p:nvSpPr>
        <p:spPr>
          <a:xfrm>
            <a:off x="1763395" y="1203960"/>
            <a:ext cx="5807710" cy="8997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Font typeface="Arial" panose="020B0604020202020204" pitchFamily="34" charset="0"/>
            </a:pPr>
            <a:r>
              <a:rPr lang="en-US" altLang="en-GB" b="1"/>
              <a:t>Ecosystème:</a:t>
            </a:r>
            <a:endParaRPr lang="en-US" altLang="en-GB" b="1"/>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HDFS (Hadoop Distributed File System): Système de fichiers distribué.</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YARN (Yet Another Resource Negotiator): Gestion des ressources et planification des tâches.</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MapReduce: Modèle de traitement.</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285;p33"/>
          <p:cNvSpPr txBox="1"/>
          <p:nvPr/>
        </p:nvSpPr>
        <p:spPr>
          <a:xfrm>
            <a:off x="1763395" y="3220085"/>
            <a:ext cx="4374515" cy="13665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0" lvl="0" indent="0" algn="l" rtl="0">
              <a:spcBef>
                <a:spcPts val="0"/>
              </a:spcBef>
              <a:spcAft>
                <a:spcPts val="0"/>
              </a:spcAft>
              <a:buFont typeface="Arial" panose="020B0604020202020204" pitchFamily="34" charset="0"/>
            </a:pPr>
            <a:r>
              <a:rPr lang="en-US" altLang="en-GB" b="1"/>
              <a:t>Utilitation:</a:t>
            </a:r>
            <a:endParaRPr lang="en-US" altLang="en-GB" b="1"/>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Permet de stocker et de traiter des données massives de manière efficace et distribuée.</a:t>
            </a:r>
            <a:endParaRPr lang="en-GB"/>
          </a:p>
          <a:p>
            <a:pPr marL="0" lvl="0" indent="0" algn="l" rtl="0">
              <a:spcBef>
                <a:spcPts val="0"/>
              </a:spcBef>
              <a:spcAft>
                <a:spcPts val="0"/>
              </a:spcAft>
              <a:buFont typeface="Arial" panose="020B0604020202020204" pitchFamily="34" charset="0"/>
            </a:pPr>
            <a:endParaRPr lang="en-GB"/>
          </a:p>
          <a:p>
            <a:pPr marL="171450" lvl="0" indent="-171450" algn="l" rtl="0">
              <a:spcBef>
                <a:spcPts val="0"/>
              </a:spcBef>
              <a:spcAft>
                <a:spcPts val="0"/>
              </a:spcAft>
              <a:buFont typeface="Arial" panose="020B0604020202020204" pitchFamily="34" charset="0"/>
              <a:buChar char="•"/>
            </a:pPr>
            <a:r>
              <a:rPr lang="en-GB"/>
              <a:t>Utilisé par des entreprises pour l'analyse de grandes quantités de données.</a:t>
            </a:r>
            <a:endParaRPr lang="en-GB"/>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971550" y="1924050"/>
            <a:ext cx="7413625" cy="8420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ym typeface="+mn-ea"/>
              </a:rPr>
              <a:t>JavaScript et MapReduce</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5</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5" name="Google Shape;285;p33"/>
          <p:cNvSpPr txBox="1"/>
          <p:nvPr>
            <p:ph type="subTitle" idx="1"/>
          </p:nvPr>
        </p:nvSpPr>
        <p:spPr>
          <a:xfrm>
            <a:off x="1835785" y="1419860"/>
            <a:ext cx="5184140" cy="89979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Implémentation de MapReduce dans des environnements JavaScript pour le traitement des données côté client ou serveur.</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285;p33"/>
          <p:cNvSpPr txBox="1"/>
          <p:nvPr/>
        </p:nvSpPr>
        <p:spPr>
          <a:xfrm>
            <a:off x="1835785" y="2428240"/>
            <a:ext cx="5184140" cy="8997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171450" lvl="0" indent="-171450" algn="l" rtl="0">
              <a:spcBef>
                <a:spcPts val="0"/>
              </a:spcBef>
              <a:spcAft>
                <a:spcPts val="0"/>
              </a:spcAft>
              <a:buFont typeface="Arial" panose="020B0604020202020204" pitchFamily="34" charset="0"/>
              <a:buChar char="•"/>
            </a:pPr>
            <a:r>
              <a:rPr lang="en-GB" b="1"/>
              <a:t>MapReduce.js</a:t>
            </a:r>
            <a:r>
              <a:rPr lang="en-GB"/>
              <a:t>: Bibliothèque JavaScript pour l'exécution de tâches MapReduce.</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US" altLang="en-GB" b="1"/>
              <a:t>D3</a:t>
            </a:r>
            <a:r>
              <a:rPr lang="en-GB" b="1"/>
              <a:t>.js</a:t>
            </a:r>
            <a:r>
              <a:rPr lang="en-GB"/>
              <a:t>: Bibliothèque pour l</a:t>
            </a:r>
            <a:r>
              <a:rPr lang="en-US" altLang="en-GB"/>
              <a:t>a visualisation  donnees </a:t>
            </a:r>
            <a:r>
              <a:rPr lang="en-GB"/>
              <a:t>  en JavaScript.</a:t>
            </a:r>
            <a:endParaRPr lang="en-GB"/>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 name="Picture 2"/>
          <p:cNvPicPr>
            <a:picLocks noChangeAspect="1"/>
          </p:cNvPicPr>
          <p:nvPr/>
        </p:nvPicPr>
        <p:blipFill>
          <a:blip r:embed="rId1"/>
          <a:stretch>
            <a:fillRect/>
          </a:stretch>
        </p:blipFill>
        <p:spPr>
          <a:xfrm>
            <a:off x="1619885" y="838200"/>
            <a:ext cx="6248400" cy="34671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971550" y="1924050"/>
            <a:ext cx="7413625" cy="8420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ym typeface="+mn-ea"/>
              </a:rPr>
              <a:t>TP - MapReduce avec Node.js</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6</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5" name="Google Shape;285;p33"/>
          <p:cNvSpPr txBox="1"/>
          <p:nvPr>
            <p:ph type="subTitle" idx="1"/>
          </p:nvPr>
        </p:nvSpPr>
        <p:spPr>
          <a:xfrm>
            <a:off x="1835785" y="627380"/>
            <a:ext cx="5184140" cy="4826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Création d'un script Node.js pour exécuter une tâche MapReduce</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 name="Picture 2"/>
          <p:cNvPicPr>
            <a:picLocks noChangeAspect="1"/>
          </p:cNvPicPr>
          <p:nvPr/>
        </p:nvPicPr>
        <p:blipFill>
          <a:blip r:embed="rId1"/>
          <a:stretch>
            <a:fillRect/>
          </a:stretch>
        </p:blipFill>
        <p:spPr>
          <a:xfrm>
            <a:off x="1115695" y="1059815"/>
            <a:ext cx="7667625" cy="363855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285;p33"/>
          <p:cNvSpPr txBox="1"/>
          <p:nvPr/>
        </p:nvSpPr>
        <p:spPr>
          <a:xfrm>
            <a:off x="2123440" y="1632585"/>
            <a:ext cx="5518150" cy="191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171450" lvl="0" indent="-171450" algn="l" rtl="0">
              <a:spcBef>
                <a:spcPts val="0"/>
              </a:spcBef>
              <a:spcAft>
                <a:spcPts val="0"/>
              </a:spcAft>
              <a:buFont typeface="Arial" panose="020B0604020202020204" pitchFamily="34" charset="0"/>
              <a:buChar char="•"/>
            </a:pPr>
            <a:r>
              <a:rPr lang="en-GB" b="1"/>
              <a:t>Optimisation des performances</a:t>
            </a:r>
            <a:r>
              <a:rPr lang="en-GB"/>
              <a:t>: Utiliser des techniques de parallélisme pour maximiser l'efficacité.</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b="1"/>
              <a:t>Gestion des erreurs</a:t>
            </a:r>
            <a:r>
              <a:rPr lang="en-GB"/>
              <a:t>: Implémenter des mécanismes robustes de gestion des erreurs pour assurer la fiabilité.</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b="1"/>
              <a:t>Tests et validation</a:t>
            </a:r>
            <a:r>
              <a:rPr lang="en-GB"/>
              <a:t>: Toujours tester avec des ensembles de données variés pour s'assurer que le programme fonctionne correctement dans différents scénarios.</a:t>
            </a:r>
            <a:endParaRPr lang="en-GB"/>
          </a:p>
        </p:txBody>
      </p:sp>
      <p:sp>
        <p:nvSpPr>
          <p:cNvPr id="283" name="Google Shape;283;p33"/>
          <p:cNvSpPr txBox="1"/>
          <p:nvPr>
            <p:ph type="subTitle" idx="4"/>
          </p:nvPr>
        </p:nvSpPr>
        <p:spPr>
          <a:xfrm>
            <a:off x="2274570" y="628015"/>
            <a:ext cx="4594860" cy="494030"/>
          </a:xfrm>
          <a:prstGeom prst="rect">
            <a:avLst/>
          </a:prstGeom>
        </p:spPr>
        <p:txBody>
          <a:bodyPr spcFirstLastPara="1" wrap="square" lIns="91425" tIns="91425" rIns="91425" bIns="91425" anchor="b" anchorCtr="0">
            <a:noAutofit/>
          </a:bodyPr>
          <a:p>
            <a:pPr lvl="1" indent="0" algn="ctr" rtl="0">
              <a:spcBef>
                <a:spcPts val="0"/>
              </a:spcBef>
              <a:spcAft>
                <a:spcPts val="0"/>
              </a:spcAft>
              <a:buFont typeface="Arial" panose="020B0604020202020204" pitchFamily="34" charset="0"/>
            </a:pPr>
            <a:r>
              <a:rPr lang="en-GB" sz="1800">
                <a:sym typeface="+mn-ea"/>
              </a:rPr>
              <a:t>Conseils et bonnes pratiques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4" name="Google Shape;234;p30"/>
          <p:cNvSpPr txBox="1"/>
          <p:nvPr>
            <p:ph type="title"/>
          </p:nvPr>
        </p:nvSpPr>
        <p:spPr>
          <a:xfrm>
            <a:off x="720000" y="1455163"/>
            <a:ext cx="4480500" cy="69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Conclusion</a:t>
            </a:r>
            <a:endParaRPr lang="en-US" altLang="en-GB"/>
          </a:p>
        </p:txBody>
      </p:sp>
      <p:sp>
        <p:nvSpPr>
          <p:cNvPr id="235" name="Google Shape;235;p30"/>
          <p:cNvSpPr txBox="1"/>
          <p:nvPr>
            <p:ph type="subTitle" idx="1"/>
          </p:nvPr>
        </p:nvSpPr>
        <p:spPr>
          <a:xfrm>
            <a:off x="720090" y="2229485"/>
            <a:ext cx="5295900" cy="22250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a:t>
            </a:r>
            <a:endParaRPr lang="en-US" altLang="en-GB"/>
          </a:p>
          <a:p>
            <a:pPr marL="0" lvl="0" indent="0" algn="l" rtl="0">
              <a:spcBef>
                <a:spcPts val="0"/>
              </a:spcBef>
              <a:spcAft>
                <a:spcPts val="0"/>
              </a:spcAft>
              <a:buNone/>
            </a:pPr>
            <a:endParaRPr lang="en-GB"/>
          </a:p>
          <a:p>
            <a:pPr marL="171450" lvl="0" indent="-171450" algn="l" rtl="0">
              <a:spcBef>
                <a:spcPts val="0"/>
              </a:spcBef>
              <a:spcAft>
                <a:spcPts val="0"/>
              </a:spcAft>
            </a:pPr>
            <a:r>
              <a:rPr lang="en-GB"/>
              <a:t>Évolution des bibliothèques et outils pour le traitement des Big Data</a:t>
            </a:r>
            <a:endParaRPr lang="en-GB"/>
          </a:p>
          <a:p>
            <a:pPr marL="171450" lvl="0" indent="-171450" algn="l" rtl="0">
              <a:spcBef>
                <a:spcPts val="0"/>
              </a:spcBef>
              <a:spcAft>
                <a:spcPts val="0"/>
              </a:spcAft>
            </a:pPr>
            <a:endParaRPr lang="en-GB"/>
          </a:p>
          <a:p>
            <a:pPr marL="171450" lvl="0" indent="-171450" algn="l" rtl="0">
              <a:spcBef>
                <a:spcPts val="0"/>
              </a:spcBef>
              <a:spcAft>
                <a:spcPts val="0"/>
              </a:spcAft>
            </a:pPr>
            <a:r>
              <a:rPr lang="en-GB"/>
              <a:t>Intégration de JavaScript avec des technologies de Big Data émergentes: Apache Spark, Kafka, etc.</a:t>
            </a:r>
            <a:r>
              <a:rPr lang="en-US" altLang="en-GB"/>
              <a:t>.</a:t>
            </a:r>
            <a:endParaRPr lang="en-US" altLang="en-GB"/>
          </a:p>
          <a:p>
            <a:pPr marL="171450" lvl="0" indent="-171450" algn="l" rtl="0">
              <a:spcBef>
                <a:spcPts val="0"/>
              </a:spcBef>
              <a:spcAft>
                <a:spcPts val="0"/>
              </a:spcAft>
            </a:pPr>
            <a:endParaRPr lang="en-GB"/>
          </a:p>
          <a:p>
            <a:pPr marL="171450" lvl="0" indent="-171450" algn="l" rtl="0">
              <a:spcBef>
                <a:spcPts val="0"/>
              </a:spcBef>
              <a:spcAft>
                <a:spcPts val="0"/>
              </a:spcAft>
            </a:pPr>
            <a:r>
              <a:rPr lang="en-GB"/>
              <a:t>Rôle croissant de JavaScript dans l'analyse des données en temps réel: Node.js et D3.js</a:t>
            </a:r>
            <a:endParaRPr lang="en-GB"/>
          </a:p>
        </p:txBody>
      </p:sp>
      <p:sp>
        <p:nvSpPr>
          <p:cNvPr id="237" name="Google Shape;237;p30"/>
          <p:cNvSpPr/>
          <p:nvPr/>
        </p:nvSpPr>
        <p:spPr>
          <a:xfrm rot="-5400000">
            <a:off x="820775" y="5663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03" name="Shape 203"/>
        <p:cNvGrpSpPr/>
        <p:nvPr/>
      </p:nvGrpSpPr>
      <p:grpSpPr>
        <a:xfrm>
          <a:off x="0" y="0"/>
          <a:ext cx="0" cy="0"/>
          <a:chOff x="0" y="0"/>
          <a:chExt cx="0" cy="0"/>
        </a:xfrm>
      </p:grpSpPr>
      <p:sp>
        <p:nvSpPr>
          <p:cNvPr id="204" name="Google Shape;204;p2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Bibliographie</a:t>
            </a:r>
            <a:endParaRPr lang="en-US"/>
          </a:p>
        </p:txBody>
      </p:sp>
      <p:sp>
        <p:nvSpPr>
          <p:cNvPr id="205" name="Google Shape;205;p28"/>
          <p:cNvSpPr txBox="1"/>
          <p:nvPr>
            <p:ph type="body" idx="1"/>
          </p:nvPr>
        </p:nvSpPr>
        <p:spPr>
          <a:xfrm>
            <a:off x="720000" y="1093926"/>
            <a:ext cx="7704000" cy="33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graphicFrame>
        <p:nvGraphicFramePr>
          <p:cNvPr id="206" name="Google Shape;206;p28"/>
          <p:cNvGraphicFramePr/>
          <p:nvPr/>
        </p:nvGraphicFramePr>
        <p:xfrm>
          <a:off x="719988" y="1614825"/>
          <a:ext cx="7710805" cy="2514600"/>
        </p:xfrm>
        <a:graphic>
          <a:graphicData uri="http://schemas.openxmlformats.org/drawingml/2006/table">
            <a:tbl>
              <a:tblPr>
                <a:noFill/>
                <a:tableStyleId>{DEB26697-8593-439B-B62B-E9A4CD2C4D33}</a:tableStyleId>
              </a:tblPr>
              <a:tblGrid>
                <a:gridCol w="2648125"/>
                <a:gridCol w="5062650"/>
              </a:tblGrid>
              <a:tr h="350500">
                <a:tc>
                  <a:txBody>
                    <a:bodyPr/>
                    <a:lstStyle/>
                    <a:p>
                      <a:pPr marL="0" lvl="0" indent="0" algn="l" rtl="0">
                        <a:spcBef>
                          <a:spcPts val="0"/>
                        </a:spcBef>
                        <a:spcAft>
                          <a:spcPts val="0"/>
                        </a:spcAft>
                        <a:buNone/>
                      </a:pPr>
                      <a:r>
                        <a:rPr lang="en-US" sz="1000" b="1" u="sng">
                          <a:solidFill>
                            <a:schemeClr val="dk1"/>
                          </a:solidFill>
                          <a:latin typeface="Manrope"/>
                          <a:ea typeface="Manrope"/>
                          <a:cs typeface="Manrope"/>
                          <a:sym typeface="Manrope"/>
                        </a:rPr>
                        <a:t>Lien github du code et de la documentation</a:t>
                      </a:r>
                      <a:endParaRPr lang="en-US" sz="1000" b="1" u="sng">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arlow"/>
                          <a:ea typeface="Barlow"/>
                          <a:cs typeface="Barlow"/>
                          <a:sym typeface="Barlow"/>
                        </a:rPr>
                        <a:t>https://github.com/kor7mid/Presentation-JavaScript-BigData-2.git</a:t>
                      </a:r>
                      <a:endParaRPr lang="en-GB"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50500">
                <a:tc>
                  <a:txBody>
                    <a:bodyPr/>
                    <a:lstStyle/>
                    <a:p>
                      <a:pPr marL="0" lvl="0" indent="0" algn="l" rtl="0">
                        <a:spcBef>
                          <a:spcPts val="0"/>
                        </a:spcBef>
                        <a:spcAft>
                          <a:spcPts val="0"/>
                        </a:spcAft>
                        <a:buNone/>
                      </a:pPr>
                      <a:r>
                        <a:rPr lang="en-US" sz="1000" b="1" u="sng">
                          <a:solidFill>
                            <a:schemeClr val="dk1"/>
                          </a:solidFill>
                          <a:latin typeface="Manrope"/>
                          <a:ea typeface="Manrope"/>
                          <a:cs typeface="Manrope"/>
                          <a:sym typeface="Manrope"/>
                        </a:rPr>
                        <a:t>map-reduce-tutorial.pdf</a:t>
                      </a:r>
                      <a:endParaRPr lang="en-US" sz="1000" b="1" u="sng">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1000">
                          <a:solidFill>
                            <a:schemeClr val="dk1"/>
                          </a:solidFill>
                          <a:latin typeface="Barlow"/>
                          <a:ea typeface="Barlow"/>
                          <a:cs typeface="Barlow"/>
                          <a:sym typeface="Barlow"/>
                        </a:rPr>
                        <a:t>https://hci.stanford.edu/courses/cs448g/a2/files/map_reduce_tutorial.pdf</a:t>
                      </a:r>
                      <a:endParaRPr lang="en-GB"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50520">
                <a:tc>
                  <a:txBody>
                    <a:bodyPr/>
                    <a:lstStyle/>
                    <a:p>
                      <a:pPr marL="0" lvl="0" indent="0" algn="l" rtl="0">
                        <a:spcBef>
                          <a:spcPts val="0"/>
                        </a:spcBef>
                        <a:spcAft>
                          <a:spcPts val="0"/>
                        </a:spcAft>
                        <a:buNone/>
                      </a:pPr>
                      <a:r>
                        <a:rPr lang="en-US" altLang="en-GB" sz="1000" b="1" u="sng">
                          <a:solidFill>
                            <a:schemeClr val="hlink"/>
                          </a:solidFill>
                          <a:latin typeface="Manrope"/>
                          <a:ea typeface="Manrope"/>
                          <a:cs typeface="Manrope"/>
                          <a:sym typeface="Manrope"/>
                        </a:rPr>
                        <a:t>JavaScript cote serveur.pdf</a:t>
                      </a:r>
                      <a:endParaRPr lang="en-US" altLang="en-GB" sz="1000" b="1" u="sng">
                        <a:solidFill>
                          <a:schemeClr val="hlink"/>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arlow"/>
                          <a:ea typeface="Barlow"/>
                          <a:cs typeface="Barlow"/>
                          <a:sym typeface="Barlow"/>
                        </a:rPr>
                        <a:t>https://www.aharchim.fr/docs/Memoire-Mohamed-AHARCHI.pdf</a:t>
                      </a:r>
                      <a:endParaRPr lang="en-GB"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87680">
                <a:tc>
                  <a:txBody>
                    <a:bodyPr/>
                    <a:lstStyle/>
                    <a:p>
                      <a:pPr marL="0" lvl="0" indent="0" algn="l" rtl="0">
                        <a:spcBef>
                          <a:spcPts val="0"/>
                        </a:spcBef>
                        <a:spcAft>
                          <a:spcPts val="0"/>
                        </a:spcAft>
                        <a:buNone/>
                      </a:pPr>
                      <a:r>
                        <a:rPr lang="en-US" sz="1000" b="1" u="sng">
                          <a:solidFill>
                            <a:schemeClr val="dk1"/>
                          </a:solidFill>
                          <a:latin typeface="Manrope"/>
                          <a:ea typeface="Manrope"/>
                          <a:cs typeface="Manrope"/>
                          <a:sym typeface="Manrope"/>
                        </a:rPr>
                        <a:t>Apprendre le javascript moderne</a:t>
                      </a:r>
                      <a:endParaRPr lang="en-US" sz="1000" b="1" u="sng">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arlow"/>
                          <a:ea typeface="Barlow"/>
                          <a:cs typeface="Barlow"/>
                          <a:sym typeface="Barlow"/>
                        </a:rPr>
                        <a:t>https://zestedesavoir.com/tutoriels/pdf/3577/apprendre-le-javascript-moderne-en-creant-une-to-do-list-de-a-a-z.pdf</a:t>
                      </a:r>
                      <a:endParaRPr lang="en-GB"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50520">
                <a:tc>
                  <a:txBody>
                    <a:bodyPr/>
                    <a:lstStyle/>
                    <a:p>
                      <a:pPr marL="0" lvl="0" indent="0" algn="l" rtl="0">
                        <a:spcBef>
                          <a:spcPts val="0"/>
                        </a:spcBef>
                        <a:spcAft>
                          <a:spcPts val="0"/>
                        </a:spcAft>
                        <a:buNone/>
                      </a:pPr>
                      <a:r>
                        <a:rPr lang="en-GB" sz="1000" b="1">
                          <a:solidFill>
                            <a:schemeClr val="dk1"/>
                          </a:solidFill>
                          <a:latin typeface="Manrope"/>
                          <a:ea typeface="Manrope"/>
                          <a:cs typeface="Manrope"/>
                          <a:sym typeface="Manrope"/>
                        </a:rPr>
                        <a:t>Hadoop / Big Data</a:t>
                      </a:r>
                      <a:endParaRPr lang="en-GB" sz="1000" b="1">
                        <a:solidFill>
                          <a:schemeClr val="dk1"/>
                        </a:solidFill>
                        <a:latin typeface="Manrope"/>
                        <a:ea typeface="Manrope"/>
                        <a:cs typeface="Manrope"/>
                        <a:sym typeface="Manrope"/>
                      </a:endParaRPr>
                    </a:p>
                    <a:p>
                      <a:pPr marL="0" lvl="0" indent="0" algn="l" rtl="0">
                        <a:spcBef>
                          <a:spcPts val="0"/>
                        </a:spcBef>
                        <a:spcAft>
                          <a:spcPts val="0"/>
                        </a:spcAft>
                        <a:buNone/>
                      </a:pPr>
                      <a:r>
                        <a:rPr lang="en-GB" sz="1000" b="1">
                          <a:solidFill>
                            <a:schemeClr val="dk1"/>
                          </a:solidFill>
                          <a:latin typeface="Manrope"/>
                          <a:ea typeface="Manrope"/>
                          <a:cs typeface="Manrope"/>
                          <a:sym typeface="Manrope"/>
                        </a:rPr>
                        <a:t>Benjamin Renaut </a:t>
                      </a:r>
                      <a:endParaRPr sz="1000" b="1">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arlow"/>
                          <a:ea typeface="Barlow"/>
                          <a:cs typeface="Barlow"/>
                          <a:sym typeface="Barlow"/>
                        </a:rPr>
                        <a:t>https://cours.tokidev.fr/bigdata/cours/mbds_big_data_hadoop_2019_2020_cours_1.pdf</a:t>
                      </a:r>
                      <a:endParaRPr lang="en-GB"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209" name="Google Shape;209;p28"/>
          <p:cNvSpPr/>
          <p:nvPr/>
        </p:nvSpPr>
        <p:spPr>
          <a:xfrm rot="-5400000">
            <a:off x="7690250" y="215050"/>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7" name="Google Shape;237;p30"/>
          <p:cNvSpPr/>
          <p:nvPr/>
        </p:nvSpPr>
        <p:spPr>
          <a:xfrm rot="-5400000">
            <a:off x="820775" y="5663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4" name="Google Shape;234;p30"/>
          <p:cNvSpPr txBox="1"/>
          <p:nvPr>
            <p:ph type="title"/>
          </p:nvPr>
        </p:nvSpPr>
        <p:spPr>
          <a:xfrm>
            <a:off x="720000" y="1455163"/>
            <a:ext cx="4480500" cy="69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Introduction</a:t>
            </a:r>
            <a:endParaRPr lang="en-US" altLang="en-GB"/>
          </a:p>
        </p:txBody>
      </p:sp>
      <p:sp>
        <p:nvSpPr>
          <p:cNvPr id="235" name="Google Shape;235;p30"/>
          <p:cNvSpPr txBox="1"/>
          <p:nvPr>
            <p:ph type="subTitle" idx="1"/>
          </p:nvPr>
        </p:nvSpPr>
        <p:spPr>
          <a:xfrm>
            <a:off x="720090" y="2229485"/>
            <a:ext cx="4480560" cy="1715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Big Data</a:t>
            </a:r>
            <a:r>
              <a:rPr lang="en-GB"/>
              <a:t>: Définition, caractéristiques (Volume, Vélocité, Variété, Véracité, Valeur).</a:t>
            </a:r>
            <a:endParaRPr lang="en-GB"/>
          </a:p>
          <a:p>
            <a:pPr marL="0" lvl="0" indent="0" algn="l" rtl="0">
              <a:spcBef>
                <a:spcPts val="0"/>
              </a:spcBef>
              <a:spcAft>
                <a:spcPts val="0"/>
              </a:spcAft>
              <a:buNone/>
            </a:pP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b="1"/>
              <a:t>JavaScript</a:t>
            </a:r>
            <a:r>
              <a:rPr lang="en-GB"/>
              <a:t>: Langage de programmation, son utilisation dans le développement web et le traitement des données.</a:t>
            </a:r>
            <a:endParaRPr lang="en-GB"/>
          </a:p>
        </p:txBody>
      </p:sp>
      <p:pic>
        <p:nvPicPr>
          <p:cNvPr id="236" name="Google Shape;236;p30"/>
          <p:cNvPicPr preferRelativeResize="0"/>
          <p:nvPr>
            <p:ph type="pic" idx="2"/>
          </p:nvPr>
        </p:nvPicPr>
        <p:blipFill rotWithShape="1">
          <a:blip r:embed="rId1"/>
          <a:srcRect l="2500" t="18586" r="17875" b="4002"/>
          <a:stretch>
            <a:fillRect/>
          </a:stretch>
        </p:blipFill>
        <p:spPr>
          <a:xfrm flipH="1">
            <a:off x="5643775" y="539500"/>
            <a:ext cx="2787000" cy="4064400"/>
          </a:xfrm>
          <a:prstGeom prst="roundRect">
            <a:avLst>
              <a:gd name="adj" fmla="val 16667"/>
            </a:avLst>
          </a:prstGeom>
        </p:spPr>
      </p:pic>
      <p:sp>
        <p:nvSpPr>
          <p:cNvPr id="237" name="Google Shape;237;p30"/>
          <p:cNvSpPr/>
          <p:nvPr/>
        </p:nvSpPr>
        <p:spPr>
          <a:xfrm rot="-5400000">
            <a:off x="820775" y="5663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7" name="Google Shape;237;p30"/>
          <p:cNvSpPr/>
          <p:nvPr/>
        </p:nvSpPr>
        <p:spPr>
          <a:xfrm rot="-5400000">
            <a:off x="820775" y="5663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37" name="Shape 337"/>
        <p:cNvGrpSpPr/>
        <p:nvPr/>
      </p:nvGrpSpPr>
      <p:grpSpPr>
        <a:xfrm>
          <a:off x="0" y="0"/>
          <a:ext cx="0" cy="0"/>
          <a:chOff x="0" y="0"/>
          <a:chExt cx="0" cy="0"/>
        </a:xfrm>
      </p:grpSpPr>
      <p:sp>
        <p:nvSpPr>
          <p:cNvPr id="338" name="Google Shape;338;p34"/>
          <p:cNvSpPr txBox="1"/>
          <p:nvPr>
            <p:ph type="subTitle" idx="6"/>
          </p:nvPr>
        </p:nvSpPr>
        <p:spPr>
          <a:xfrm>
            <a:off x="1277242" y="3024275"/>
            <a:ext cx="3271200" cy="49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Bleib den Trends voraus</a:t>
            </a:r>
            <a:endParaRPr lang="en-GB"/>
          </a:p>
        </p:txBody>
      </p:sp>
      <p:sp>
        <p:nvSpPr>
          <p:cNvPr id="339" name="Google Shape;339;p3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Wichtige Ideen zur Marktchance</a:t>
            </a:r>
            <a:endParaRPr lang="en-GB"/>
          </a:p>
        </p:txBody>
      </p:sp>
      <p:sp>
        <p:nvSpPr>
          <p:cNvPr id="340" name="Google Shape;340;p34"/>
          <p:cNvSpPr txBox="1"/>
          <p:nvPr>
            <p:ph type="subTitle" idx="1"/>
          </p:nvPr>
        </p:nvSpPr>
        <p:spPr>
          <a:xfrm>
            <a:off x="1277242" y="1854050"/>
            <a:ext cx="3273600" cy="8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Analysiere die bestehenden Kundenbedürfnisse und identifiziere Marktlücken, um neue Möglichkeiten zu finden</a:t>
            </a:r>
            <a:endParaRPr lang="en-GB"/>
          </a:p>
        </p:txBody>
      </p:sp>
      <p:sp>
        <p:nvSpPr>
          <p:cNvPr id="341" name="Google Shape;341;p34"/>
          <p:cNvSpPr txBox="1"/>
          <p:nvPr>
            <p:ph type="subTitle" idx="2"/>
          </p:nvPr>
        </p:nvSpPr>
        <p:spPr>
          <a:xfrm>
            <a:off x="5271431" y="1854050"/>
            <a:ext cx="3182100" cy="8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Nutze Technologie und Kundenfeedback, um neue Lösungen zu entwickeln, die den Anforderungen und Bedürfnissen deiner Kunden entsprechen</a:t>
            </a:r>
            <a:endParaRPr lang="en-GB"/>
          </a:p>
          <a:p>
            <a:pPr marL="0" lvl="0" indent="0" algn="l" rtl="0">
              <a:spcBef>
                <a:spcPts val="0"/>
              </a:spcBef>
              <a:spcAft>
                <a:spcPts val="0"/>
              </a:spcAft>
              <a:buNone/>
            </a:pPr>
          </a:p>
        </p:txBody>
      </p:sp>
      <p:sp>
        <p:nvSpPr>
          <p:cNvPr id="342" name="Google Shape;342;p34"/>
          <p:cNvSpPr txBox="1"/>
          <p:nvPr>
            <p:ph type="subTitle" idx="3"/>
          </p:nvPr>
        </p:nvSpPr>
        <p:spPr>
          <a:xfrm>
            <a:off x="1277242" y="3518050"/>
            <a:ext cx="3273600" cy="8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Beobachte Veränderungen auf dem Markt, wie z.B. Veränderungen im Verbraucherverhalten oder neue Technologien, um neue Chancen und Trends zu nutzen</a:t>
            </a:r>
            <a:endParaRPr lang="en-GB"/>
          </a:p>
        </p:txBody>
      </p:sp>
      <p:sp>
        <p:nvSpPr>
          <p:cNvPr id="343" name="Google Shape;343;p34"/>
          <p:cNvSpPr txBox="1"/>
          <p:nvPr>
            <p:ph type="subTitle" idx="4"/>
          </p:nvPr>
        </p:nvSpPr>
        <p:spPr>
          <a:xfrm>
            <a:off x="5271431" y="3518050"/>
            <a:ext cx="3182100" cy="8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Erkenne Zeiten im Jahr, in denen die Nachfrage nach bestimmten Produkten besonders hoch ist, und nutze diese besonderen Zeiten, um Kunden anzusprechen</a:t>
            </a:r>
            <a:endParaRPr lang="en-GB"/>
          </a:p>
        </p:txBody>
      </p:sp>
      <p:sp>
        <p:nvSpPr>
          <p:cNvPr id="344" name="Google Shape;344;p34"/>
          <p:cNvSpPr txBox="1"/>
          <p:nvPr>
            <p:ph type="subTitle" idx="5"/>
          </p:nvPr>
        </p:nvSpPr>
        <p:spPr>
          <a:xfrm>
            <a:off x="1277242" y="1360250"/>
            <a:ext cx="3273600" cy="49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Neue Märkte erforschen</a:t>
            </a:r>
            <a:endParaRPr lang="en-GB"/>
          </a:p>
        </p:txBody>
      </p:sp>
      <p:sp>
        <p:nvSpPr>
          <p:cNvPr id="345" name="Google Shape;345;p34"/>
          <p:cNvSpPr txBox="1"/>
          <p:nvPr>
            <p:ph type="subTitle" idx="7"/>
          </p:nvPr>
        </p:nvSpPr>
        <p:spPr>
          <a:xfrm>
            <a:off x="5271431" y="1360250"/>
            <a:ext cx="3182100" cy="49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Innovative Lösungen</a:t>
            </a:r>
            <a:endParaRPr lang="en-GB"/>
          </a:p>
        </p:txBody>
      </p:sp>
      <p:sp>
        <p:nvSpPr>
          <p:cNvPr id="346" name="Google Shape;346;p34"/>
          <p:cNvSpPr txBox="1"/>
          <p:nvPr>
            <p:ph type="subTitle" idx="8"/>
          </p:nvPr>
        </p:nvSpPr>
        <p:spPr>
          <a:xfrm>
            <a:off x="5271431" y="3024275"/>
            <a:ext cx="3182100" cy="49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Saisonale Spitzen</a:t>
            </a:r>
            <a:endParaRPr lang="en-GB"/>
          </a:p>
        </p:txBody>
      </p:sp>
      <p:sp>
        <p:nvSpPr>
          <p:cNvPr id="347" name="Google Shape;347;p34"/>
          <p:cNvSpPr/>
          <p:nvPr/>
        </p:nvSpPr>
        <p:spPr>
          <a:xfrm>
            <a:off x="4715028" y="3011074"/>
            <a:ext cx="480205" cy="480164"/>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8" name="Google Shape;348;p34"/>
          <p:cNvGrpSpPr/>
          <p:nvPr/>
        </p:nvGrpSpPr>
        <p:grpSpPr>
          <a:xfrm>
            <a:off x="4727142" y="1342196"/>
            <a:ext cx="455979" cy="455522"/>
            <a:chOff x="2201806" y="1976585"/>
            <a:chExt cx="349784" cy="349434"/>
          </a:xfrm>
        </p:grpSpPr>
        <p:sp>
          <p:nvSpPr>
            <p:cNvPr id="349" name="Google Shape;349;p3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3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3" name="Google Shape;353;p34"/>
          <p:cNvSpPr/>
          <p:nvPr/>
        </p:nvSpPr>
        <p:spPr>
          <a:xfrm>
            <a:off x="690469" y="3004145"/>
            <a:ext cx="540947" cy="494021"/>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4" name="Google Shape;354;p34"/>
          <p:cNvGrpSpPr/>
          <p:nvPr/>
        </p:nvGrpSpPr>
        <p:grpSpPr>
          <a:xfrm>
            <a:off x="744301" y="1341200"/>
            <a:ext cx="433284" cy="456352"/>
            <a:chOff x="870939" y="1975821"/>
            <a:chExt cx="332375" cy="350071"/>
          </a:xfrm>
        </p:grpSpPr>
        <p:sp>
          <p:nvSpPr>
            <p:cNvPr id="355" name="Google Shape;355;p3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3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3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3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362" name="Shape 362"/>
        <p:cNvGrpSpPr/>
        <p:nvPr/>
      </p:nvGrpSpPr>
      <p:grpSpPr>
        <a:xfrm>
          <a:off x="0" y="0"/>
          <a:ext cx="0" cy="0"/>
          <a:chOff x="0" y="0"/>
          <a:chExt cx="0" cy="0"/>
        </a:xfrm>
      </p:grpSpPr>
      <p:sp>
        <p:nvSpPr>
          <p:cNvPr id="363" name="Google Shape;363;p3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Sechs Spalten</a:t>
            </a:r>
            <a:endParaRPr lang="en-GB"/>
          </a:p>
        </p:txBody>
      </p:sp>
      <p:sp>
        <p:nvSpPr>
          <p:cNvPr id="364" name="Google Shape;364;p35"/>
          <p:cNvSpPr txBox="1"/>
          <p:nvPr>
            <p:ph type="subTitle" idx="1"/>
          </p:nvPr>
        </p:nvSpPr>
        <p:spPr>
          <a:xfrm>
            <a:off x="1186030" y="1769926"/>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Strukturiere dein Pitch Deck klar und stelle sicher, dass alle wichtigen Punkte leicht zu verstehen sind</a:t>
            </a:r>
            <a:endParaRPr lang="en-GB"/>
          </a:p>
        </p:txBody>
      </p:sp>
      <p:sp>
        <p:nvSpPr>
          <p:cNvPr id="365" name="Google Shape;365;p35"/>
          <p:cNvSpPr txBox="1"/>
          <p:nvPr>
            <p:ph type="subTitle" idx="2"/>
          </p:nvPr>
        </p:nvSpPr>
        <p:spPr>
          <a:xfrm>
            <a:off x="3878475" y="1769935"/>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Binde Bilder oder Grafiken ein, um deine Botschaft zu veranschaulichen und das Publikum zu fesseln</a:t>
            </a:r>
            <a:endParaRPr lang="en-GB"/>
          </a:p>
        </p:txBody>
      </p:sp>
      <p:sp>
        <p:nvSpPr>
          <p:cNvPr id="366" name="Google Shape;366;p35"/>
          <p:cNvSpPr txBox="1"/>
          <p:nvPr>
            <p:ph type="subTitle" idx="3"/>
          </p:nvPr>
        </p:nvSpPr>
        <p:spPr>
          <a:xfrm>
            <a:off x="1186030" y="3491988"/>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Füg eindrucksvolle Geschichten, Statistiken oder Fakten ein, die dem Publikum helfen, sich an die Botschaft zu erinnern</a:t>
            </a:r>
            <a:endParaRPr lang="en-GB"/>
          </a:p>
        </p:txBody>
      </p:sp>
      <p:sp>
        <p:nvSpPr>
          <p:cNvPr id="367" name="Google Shape;367;p35"/>
          <p:cNvSpPr txBox="1"/>
          <p:nvPr>
            <p:ph type="subTitle" idx="4"/>
          </p:nvPr>
        </p:nvSpPr>
        <p:spPr>
          <a:xfrm>
            <a:off x="3878475" y="3491988"/>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Übe die Präsentation deines Decks vorher, um Feedback zu erhalten, und nutze dieses Feedback, um es weiter zu verfeinern</a:t>
            </a:r>
            <a:endParaRPr lang="en-GB"/>
          </a:p>
        </p:txBody>
      </p:sp>
      <p:sp>
        <p:nvSpPr>
          <p:cNvPr id="368" name="Google Shape;368;p35"/>
          <p:cNvSpPr txBox="1"/>
          <p:nvPr>
            <p:ph type="subTitle" idx="7"/>
          </p:nvPr>
        </p:nvSpPr>
        <p:spPr>
          <a:xfrm>
            <a:off x="1186030" y="1123725"/>
            <a:ext cx="1955100" cy="67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“Keep it simple”</a:t>
            </a:r>
            <a:endParaRPr lang="en-GB"/>
          </a:p>
        </p:txBody>
      </p:sp>
      <p:sp>
        <p:nvSpPr>
          <p:cNvPr id="369" name="Google Shape;369;p35"/>
          <p:cNvSpPr txBox="1"/>
          <p:nvPr>
            <p:ph type="subTitle" idx="8"/>
          </p:nvPr>
        </p:nvSpPr>
        <p:spPr>
          <a:xfrm>
            <a:off x="3878475" y="1123734"/>
            <a:ext cx="1955100" cy="67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Bildmaterial verwenden</a:t>
            </a:r>
            <a:endParaRPr lang="en-GB"/>
          </a:p>
        </p:txBody>
      </p:sp>
      <p:sp>
        <p:nvSpPr>
          <p:cNvPr id="370" name="Google Shape;370;p35"/>
          <p:cNvSpPr txBox="1"/>
          <p:nvPr>
            <p:ph type="subTitle" idx="9"/>
          </p:nvPr>
        </p:nvSpPr>
        <p:spPr>
          <a:xfrm>
            <a:off x="6523955" y="1123734"/>
            <a:ext cx="1955100" cy="67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Mach's kurz</a:t>
            </a:r>
            <a:endParaRPr lang="en-GB"/>
          </a:p>
        </p:txBody>
      </p:sp>
      <p:sp>
        <p:nvSpPr>
          <p:cNvPr id="371" name="Google Shape;371;p35"/>
          <p:cNvSpPr txBox="1"/>
          <p:nvPr>
            <p:ph type="subTitle" idx="5"/>
          </p:nvPr>
        </p:nvSpPr>
        <p:spPr>
          <a:xfrm>
            <a:off x="6523955" y="1769935"/>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Ein gutes Pitch Deck sollte kurz und klar sein; vermeide es, zu viele Informationen hineinzupacken</a:t>
            </a:r>
            <a:endParaRPr lang="en-GB"/>
          </a:p>
          <a:p>
            <a:pPr marL="0" lvl="0" indent="0" algn="l" rtl="0">
              <a:spcBef>
                <a:spcPts val="0"/>
              </a:spcBef>
              <a:spcAft>
                <a:spcPts val="0"/>
              </a:spcAft>
              <a:buNone/>
            </a:pPr>
          </a:p>
        </p:txBody>
      </p:sp>
      <p:sp>
        <p:nvSpPr>
          <p:cNvPr id="372" name="Google Shape;372;p35"/>
          <p:cNvSpPr txBox="1"/>
          <p:nvPr>
            <p:ph type="subTitle" idx="6"/>
          </p:nvPr>
        </p:nvSpPr>
        <p:spPr>
          <a:xfrm>
            <a:off x="6523955" y="3491988"/>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Konzentriere dich auf die wichtigsten Punkte, um die wichtigsten Ideen</a:t>
            </a:r>
            <a:endParaRPr lang="en-GB"/>
          </a:p>
          <a:p>
            <a:pPr marL="0" lvl="0" indent="0" algn="l" rtl="0">
              <a:spcBef>
                <a:spcPts val="0"/>
              </a:spcBef>
              <a:spcAft>
                <a:spcPts val="0"/>
              </a:spcAft>
              <a:buNone/>
            </a:pPr>
            <a:r>
              <a:rPr lang="en-GB"/>
              <a:t>zu vermitteln</a:t>
            </a:r>
            <a:endParaRPr lang="en-GB"/>
          </a:p>
        </p:txBody>
      </p:sp>
      <p:sp>
        <p:nvSpPr>
          <p:cNvPr id="373" name="Google Shape;373;p35"/>
          <p:cNvSpPr txBox="1"/>
          <p:nvPr>
            <p:ph type="subTitle" idx="13"/>
          </p:nvPr>
        </p:nvSpPr>
        <p:spPr>
          <a:xfrm>
            <a:off x="1186030" y="2845800"/>
            <a:ext cx="1955100" cy="67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Mach es unvergesslich </a:t>
            </a:r>
            <a:endParaRPr lang="en-GB"/>
          </a:p>
        </p:txBody>
      </p:sp>
      <p:sp>
        <p:nvSpPr>
          <p:cNvPr id="374" name="Google Shape;374;p35"/>
          <p:cNvSpPr txBox="1"/>
          <p:nvPr>
            <p:ph type="subTitle" idx="14"/>
          </p:nvPr>
        </p:nvSpPr>
        <p:spPr>
          <a:xfrm>
            <a:off x="3878475" y="2845800"/>
            <a:ext cx="1955100" cy="67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Testen &amp; iterieren </a:t>
            </a:r>
            <a:endParaRPr lang="en-GB"/>
          </a:p>
        </p:txBody>
      </p:sp>
      <p:sp>
        <p:nvSpPr>
          <p:cNvPr id="375" name="Google Shape;375;p35"/>
          <p:cNvSpPr txBox="1"/>
          <p:nvPr>
            <p:ph type="subTitle" idx="15"/>
          </p:nvPr>
        </p:nvSpPr>
        <p:spPr>
          <a:xfrm>
            <a:off x="6523955" y="2845800"/>
            <a:ext cx="1955100" cy="67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Main points</a:t>
            </a:r>
            <a:endParaRPr lang="en-GB"/>
          </a:p>
        </p:txBody>
      </p:sp>
      <p:grpSp>
        <p:nvGrpSpPr>
          <p:cNvPr id="376" name="Google Shape;376;p35"/>
          <p:cNvGrpSpPr/>
          <p:nvPr/>
        </p:nvGrpSpPr>
        <p:grpSpPr>
          <a:xfrm>
            <a:off x="668548" y="1256758"/>
            <a:ext cx="456518" cy="456974"/>
            <a:chOff x="3094217" y="1976585"/>
            <a:chExt cx="350198" cy="350548"/>
          </a:xfrm>
        </p:grpSpPr>
        <p:sp>
          <p:nvSpPr>
            <p:cNvPr id="377" name="Google Shape;377;p3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3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3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3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3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3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3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3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3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3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3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3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 name="Google Shape;390;p35"/>
          <p:cNvGrpSpPr/>
          <p:nvPr/>
        </p:nvGrpSpPr>
        <p:grpSpPr>
          <a:xfrm>
            <a:off x="6001331" y="1294996"/>
            <a:ext cx="450087" cy="456062"/>
            <a:chOff x="3979435" y="1976585"/>
            <a:chExt cx="345265" cy="349848"/>
          </a:xfrm>
        </p:grpSpPr>
        <p:sp>
          <p:nvSpPr>
            <p:cNvPr id="391" name="Google Shape;391;p3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3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3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3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3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3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3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8" name="Google Shape;408;p35"/>
          <p:cNvGrpSpPr/>
          <p:nvPr/>
        </p:nvGrpSpPr>
        <p:grpSpPr>
          <a:xfrm>
            <a:off x="3418186" y="1293788"/>
            <a:ext cx="370550" cy="458468"/>
            <a:chOff x="3576626" y="1975821"/>
            <a:chExt cx="284251" cy="351694"/>
          </a:xfrm>
        </p:grpSpPr>
        <p:sp>
          <p:nvSpPr>
            <p:cNvPr id="409" name="Google Shape;409;p3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 name="Google Shape;412;p35"/>
          <p:cNvGrpSpPr/>
          <p:nvPr/>
        </p:nvGrpSpPr>
        <p:grpSpPr>
          <a:xfrm>
            <a:off x="3265786" y="3028482"/>
            <a:ext cx="535557" cy="433242"/>
            <a:chOff x="1278299" y="2439293"/>
            <a:chExt cx="410829" cy="332343"/>
          </a:xfrm>
        </p:grpSpPr>
        <p:sp>
          <p:nvSpPr>
            <p:cNvPr id="413" name="Google Shape;413;p3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3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3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 name="Google Shape;421;p35"/>
          <p:cNvGrpSpPr/>
          <p:nvPr/>
        </p:nvGrpSpPr>
        <p:grpSpPr>
          <a:xfrm>
            <a:off x="6031016" y="3066837"/>
            <a:ext cx="420422" cy="356526"/>
            <a:chOff x="2661459" y="2015001"/>
            <a:chExt cx="322508" cy="273494"/>
          </a:xfrm>
        </p:grpSpPr>
        <p:sp>
          <p:nvSpPr>
            <p:cNvPr id="422" name="Google Shape;422;p3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3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4" name="Google Shape;424;p35"/>
          <p:cNvGrpSpPr/>
          <p:nvPr/>
        </p:nvGrpSpPr>
        <p:grpSpPr>
          <a:xfrm>
            <a:off x="663145" y="3028707"/>
            <a:ext cx="432786" cy="432786"/>
            <a:chOff x="870939" y="2439293"/>
            <a:chExt cx="331993" cy="331993"/>
          </a:xfrm>
        </p:grpSpPr>
        <p:sp>
          <p:nvSpPr>
            <p:cNvPr id="425" name="Google Shape;425;p3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3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3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3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3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3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3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3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3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3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3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3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444" name="Shape 444"/>
        <p:cNvGrpSpPr/>
        <p:nvPr/>
      </p:nvGrpSpPr>
      <p:grpSpPr>
        <a:xfrm>
          <a:off x="0" y="0"/>
          <a:ext cx="0" cy="0"/>
          <a:chOff x="0" y="0"/>
          <a:chExt cx="0" cy="0"/>
        </a:xfrm>
      </p:grpSpPr>
      <p:sp>
        <p:nvSpPr>
          <p:cNvPr id="445" name="Google Shape;445;p36"/>
          <p:cNvSpPr txBox="1"/>
          <p:nvPr>
            <p:ph type="subTitle" idx="1"/>
          </p:nvPr>
        </p:nvSpPr>
        <p:spPr>
          <a:xfrm>
            <a:off x="798388" y="3210365"/>
            <a:ext cx="3492600" cy="5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dk1"/>
                </a:solidFill>
                <a:latin typeface="Barlow"/>
                <a:ea typeface="Barlow"/>
                <a:cs typeface="Barlow"/>
                <a:sym typeface="Barlow"/>
              </a:rPr>
              <a:t>Geschätzte Lieferzeit pro Einheit</a:t>
            </a:r>
            <a:endParaRPr>
              <a:solidFill>
                <a:schemeClr val="dk1"/>
              </a:solidFill>
              <a:latin typeface="Barlow"/>
              <a:ea typeface="Barlow"/>
              <a:cs typeface="Barlow"/>
              <a:sym typeface="Barlow"/>
            </a:endParaRPr>
          </a:p>
        </p:txBody>
      </p:sp>
      <p:sp>
        <p:nvSpPr>
          <p:cNvPr id="446" name="Google Shape;446;p36"/>
          <p:cNvSpPr txBox="1"/>
          <p:nvPr>
            <p:ph type="title"/>
          </p:nvPr>
        </p:nvSpPr>
        <p:spPr>
          <a:xfrm>
            <a:off x="798388" y="2511921"/>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9h 55m 23s</a:t>
            </a:r>
            <a:endParaRPr lang="en-GB"/>
          </a:p>
        </p:txBody>
      </p:sp>
      <p:sp>
        <p:nvSpPr>
          <p:cNvPr id="447" name="Google Shape;447;p36"/>
          <p:cNvSpPr txBox="1"/>
          <p:nvPr>
            <p:ph type="title" idx="2"/>
          </p:nvPr>
        </p:nvSpPr>
        <p:spPr>
          <a:xfrm>
            <a:off x="2825700" y="953335"/>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333,000</a:t>
            </a:r>
            <a:endParaRPr lang="en-GB"/>
          </a:p>
        </p:txBody>
      </p:sp>
      <p:sp>
        <p:nvSpPr>
          <p:cNvPr id="448" name="Google Shape;448;p36"/>
          <p:cNvSpPr txBox="1"/>
          <p:nvPr>
            <p:ph type="subTitle" idx="3"/>
          </p:nvPr>
        </p:nvSpPr>
        <p:spPr>
          <a:xfrm>
            <a:off x="2825700" y="1652073"/>
            <a:ext cx="3492600" cy="5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dk1"/>
                </a:solidFill>
                <a:latin typeface="Barlow"/>
                <a:ea typeface="Barlow"/>
                <a:cs typeface="Barlow"/>
                <a:sym typeface="Barlow"/>
              </a:rPr>
              <a:t>Nutzer haben unser Produkt gekauft</a:t>
            </a:r>
            <a:endParaRPr>
              <a:solidFill>
                <a:schemeClr val="dk1"/>
              </a:solidFill>
              <a:latin typeface="Barlow"/>
              <a:ea typeface="Barlow"/>
              <a:cs typeface="Barlow"/>
              <a:sym typeface="Barlow"/>
            </a:endParaRPr>
          </a:p>
        </p:txBody>
      </p:sp>
      <p:sp>
        <p:nvSpPr>
          <p:cNvPr id="449" name="Google Shape;449;p36"/>
          <p:cNvSpPr txBox="1"/>
          <p:nvPr>
            <p:ph type="title" idx="4"/>
          </p:nvPr>
        </p:nvSpPr>
        <p:spPr>
          <a:xfrm>
            <a:off x="4853013" y="2511921"/>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386,000 km</a:t>
            </a:r>
            <a:endParaRPr lang="en-GB"/>
          </a:p>
        </p:txBody>
      </p:sp>
      <p:sp>
        <p:nvSpPr>
          <p:cNvPr id="450" name="Google Shape;450;p36"/>
          <p:cNvSpPr txBox="1"/>
          <p:nvPr>
            <p:ph type="subTitle" idx="5"/>
          </p:nvPr>
        </p:nvSpPr>
        <p:spPr>
          <a:xfrm>
            <a:off x="4853013" y="3210365"/>
            <a:ext cx="3492600" cy="5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dk1"/>
                </a:solidFill>
                <a:latin typeface="Barlow"/>
                <a:ea typeface="Barlow"/>
                <a:cs typeface="Barlow"/>
                <a:sym typeface="Barlow"/>
              </a:rPr>
              <a:t>Zurückgelegte Entfernung des Logistikteams</a:t>
            </a:r>
            <a:endParaRPr>
              <a:solidFill>
                <a:schemeClr val="dk1"/>
              </a:solidFill>
              <a:latin typeface="Barlow"/>
              <a:ea typeface="Barlow"/>
              <a:cs typeface="Barlow"/>
              <a:sym typeface="Barlow"/>
            </a:endParaRPr>
          </a:p>
        </p:txBody>
      </p:sp>
      <p:cxnSp>
        <p:nvCxnSpPr>
          <p:cNvPr id="451" name="Google Shape;451;p36"/>
          <p:cNvCxnSpPr>
            <a:stCxn id="447" idx="1"/>
            <a:endCxn id="446" idx="0"/>
          </p:cNvCxnSpPr>
          <p:nvPr/>
        </p:nvCxnSpPr>
        <p:spPr>
          <a:xfrm flipH="1">
            <a:off x="2544600" y="1337785"/>
            <a:ext cx="281100" cy="1174200"/>
          </a:xfrm>
          <a:prstGeom prst="bentConnector2">
            <a:avLst/>
          </a:prstGeom>
          <a:noFill/>
          <a:ln w="9525" cap="flat" cmpd="sng">
            <a:solidFill>
              <a:schemeClr val="dk2"/>
            </a:solidFill>
            <a:prstDash val="solid"/>
            <a:round/>
            <a:headEnd type="none" w="med" len="med"/>
            <a:tailEnd type="none" w="med" len="med"/>
          </a:ln>
        </p:spPr>
      </p:cxnSp>
      <p:cxnSp>
        <p:nvCxnSpPr>
          <p:cNvPr id="452" name="Google Shape;452;p36"/>
          <p:cNvCxnSpPr>
            <a:stCxn id="447" idx="3"/>
            <a:endCxn id="449" idx="0"/>
          </p:cNvCxnSpPr>
          <p:nvPr/>
        </p:nvCxnSpPr>
        <p:spPr>
          <a:xfrm>
            <a:off x="6318300" y="1337785"/>
            <a:ext cx="281100" cy="1174200"/>
          </a:xfrm>
          <a:prstGeom prst="bentConnector2">
            <a:avLst/>
          </a:prstGeom>
          <a:noFill/>
          <a:ln w="9525" cap="flat" cmpd="sng">
            <a:solidFill>
              <a:schemeClr val="dk2"/>
            </a:solidFill>
            <a:prstDash val="solid"/>
            <a:round/>
            <a:headEnd type="none" w="med" len="med"/>
            <a:tailEnd type="none" w="med" len="med"/>
          </a:ln>
        </p:spPr>
      </p:cxnSp>
      <p:cxnSp>
        <p:nvCxnSpPr>
          <p:cNvPr id="453" name="Google Shape;453;p36"/>
          <p:cNvCxnSpPr>
            <a:stCxn id="445" idx="2"/>
            <a:endCxn id="450" idx="2"/>
          </p:cNvCxnSpPr>
          <p:nvPr/>
        </p:nvCxnSpPr>
        <p:spPr>
          <a:xfrm rot="-5400000" flipH="1">
            <a:off x="4571638" y="1782215"/>
            <a:ext cx="600" cy="4054500"/>
          </a:xfrm>
          <a:prstGeom prst="bentConnector3">
            <a:avLst>
              <a:gd name="adj1" fmla="val 39687500"/>
            </a:avLst>
          </a:prstGeom>
          <a:noFill/>
          <a:ln w="9525" cap="flat" cmpd="sng">
            <a:solidFill>
              <a:schemeClr val="dk2"/>
            </a:solidFill>
            <a:prstDash val="solid"/>
            <a:round/>
            <a:headEnd type="none" w="med" len="med"/>
            <a:tailEnd type="none" w="med" len="med"/>
          </a:ln>
        </p:spPr>
      </p:cxnSp>
      <p:sp>
        <p:nvSpPr>
          <p:cNvPr id="454" name="Google Shape;454;p36"/>
          <p:cNvSpPr/>
          <p:nvPr/>
        </p:nvSpPr>
        <p:spPr>
          <a:xfrm rot="-5400000">
            <a:off x="1238825" y="139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36"/>
          <p:cNvSpPr/>
          <p:nvPr/>
        </p:nvSpPr>
        <p:spPr>
          <a:xfrm rot="-5400000">
            <a:off x="7917150" y="40872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459" name="Shape 459"/>
        <p:cNvGrpSpPr/>
        <p:nvPr/>
      </p:nvGrpSpPr>
      <p:grpSpPr>
        <a:xfrm>
          <a:off x="0" y="0"/>
          <a:ext cx="0" cy="0"/>
          <a:chOff x="0" y="0"/>
          <a:chExt cx="0" cy="0"/>
        </a:xfrm>
      </p:grpSpPr>
      <p:sp>
        <p:nvSpPr>
          <p:cNvPr id="460" name="Google Shape;460;p37"/>
          <p:cNvSpPr txBox="1"/>
          <p:nvPr>
            <p:ph type="title"/>
          </p:nvPr>
        </p:nvSpPr>
        <p:spPr>
          <a:xfrm>
            <a:off x="1284000" y="1231000"/>
            <a:ext cx="6576000" cy="152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4.498.300.000</a:t>
            </a:r>
            <a:endParaRPr lang="en-GB"/>
          </a:p>
        </p:txBody>
      </p:sp>
      <p:sp>
        <p:nvSpPr>
          <p:cNvPr id="461" name="Google Shape;461;p37"/>
          <p:cNvSpPr txBox="1"/>
          <p:nvPr>
            <p:ph type="subTitle" idx="1"/>
          </p:nvPr>
        </p:nvSpPr>
        <p:spPr>
          <a:xfrm>
            <a:off x="1284000" y="2844650"/>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Anzahl der Nutzer, die in unserer</a:t>
            </a:r>
            <a:endParaRPr lang="en-GB"/>
          </a:p>
          <a:p>
            <a:pPr marL="0" lvl="0" indent="0" algn="ctr" rtl="0">
              <a:spcBef>
                <a:spcPts val="0"/>
              </a:spcBef>
              <a:spcAft>
                <a:spcPts val="0"/>
              </a:spcAft>
              <a:buNone/>
            </a:pPr>
            <a:r>
              <a:rPr lang="en-GB"/>
              <a:t>Marktforschung analysiert wurden</a:t>
            </a:r>
            <a:endParaRPr lang="en-GB"/>
          </a:p>
        </p:txBody>
      </p:sp>
      <p:sp>
        <p:nvSpPr>
          <p:cNvPr id="462" name="Google Shape;462;p37"/>
          <p:cNvSpPr/>
          <p:nvPr/>
        </p:nvSpPr>
        <p:spPr>
          <a:xfrm rot="-5400000">
            <a:off x="293875" y="325075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37"/>
          <p:cNvSpPr/>
          <p:nvPr/>
        </p:nvSpPr>
        <p:spPr>
          <a:xfrm rot="-5400000">
            <a:off x="3510575" y="62730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37"/>
          <p:cNvSpPr/>
          <p:nvPr/>
        </p:nvSpPr>
        <p:spPr>
          <a:xfrm rot="-5400000">
            <a:off x="7990025" y="1013063"/>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5" name="Google Shape;465;p37"/>
          <p:cNvCxnSpPr/>
          <p:nvPr/>
        </p:nvCxnSpPr>
        <p:spPr>
          <a:xfrm>
            <a:off x="1872475" y="1533375"/>
            <a:ext cx="5399100" cy="0"/>
          </a:xfrm>
          <a:prstGeom prst="straightConnector1">
            <a:avLst/>
          </a:prstGeom>
          <a:noFill/>
          <a:ln w="9525" cap="flat" cmpd="sng">
            <a:solidFill>
              <a:schemeClr val="dk2"/>
            </a:solidFill>
            <a:prstDash val="solid"/>
            <a:round/>
            <a:headEnd type="oval" w="med" len="med"/>
            <a:tailEnd type="oval" w="med" len="med"/>
          </a:ln>
        </p:spPr>
      </p:cxnSp>
      <p:cxnSp>
        <p:nvCxnSpPr>
          <p:cNvPr id="466" name="Google Shape;466;p37"/>
          <p:cNvCxnSpPr/>
          <p:nvPr/>
        </p:nvCxnSpPr>
        <p:spPr>
          <a:xfrm>
            <a:off x="1872475" y="2834475"/>
            <a:ext cx="5399100" cy="0"/>
          </a:xfrm>
          <a:prstGeom prst="straightConnector1">
            <a:avLst/>
          </a:prstGeom>
          <a:noFill/>
          <a:ln w="9525" cap="flat" cmpd="sng">
            <a:solidFill>
              <a:schemeClr val="dk2"/>
            </a:solidFill>
            <a:prstDash val="solid"/>
            <a:round/>
            <a:headEnd type="oval" w="med" len="med"/>
            <a:tailEnd type="oval"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470" name="Shape 470"/>
        <p:cNvGrpSpPr/>
        <p:nvPr/>
      </p:nvGrpSpPr>
      <p:grpSpPr>
        <a:xfrm>
          <a:off x="0" y="0"/>
          <a:ext cx="0" cy="0"/>
          <a:chOff x="0" y="0"/>
          <a:chExt cx="0" cy="0"/>
        </a:xfrm>
      </p:grpSpPr>
      <p:sp>
        <p:nvSpPr>
          <p:cNvPr id="471" name="Google Shape;471;p3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Umsatz pro Quartal</a:t>
            </a:r>
            <a:endParaRPr lang="en-GB"/>
          </a:p>
        </p:txBody>
      </p:sp>
      <p:sp>
        <p:nvSpPr>
          <p:cNvPr id="472" name="Google Shape;472;p38"/>
          <p:cNvSpPr txBox="1"/>
          <p:nvPr/>
        </p:nvSpPr>
        <p:spPr>
          <a:xfrm>
            <a:off x="6157188" y="2873398"/>
            <a:ext cx="14904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400" b="1">
                <a:solidFill>
                  <a:schemeClr val="dk1"/>
                </a:solidFill>
                <a:latin typeface="Manrope"/>
                <a:ea typeface="Manrope"/>
                <a:cs typeface="Manrope"/>
                <a:sym typeface="Manrope"/>
              </a:rPr>
              <a:t>Q4</a:t>
            </a:r>
            <a:endParaRPr sz="2400" b="1">
              <a:solidFill>
                <a:schemeClr val="dk1"/>
              </a:solidFill>
              <a:latin typeface="Manrope"/>
              <a:ea typeface="Manrope"/>
              <a:cs typeface="Manrope"/>
              <a:sym typeface="Manrope"/>
            </a:endParaRPr>
          </a:p>
        </p:txBody>
      </p:sp>
      <p:sp>
        <p:nvSpPr>
          <p:cNvPr id="473" name="Google Shape;473;p38"/>
          <p:cNvSpPr txBox="1"/>
          <p:nvPr/>
        </p:nvSpPr>
        <p:spPr>
          <a:xfrm>
            <a:off x="6157188" y="3098163"/>
            <a:ext cx="1490400" cy="35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Oktober - Dezembe</a:t>
            </a:r>
            <a:endParaRPr sz="1200">
              <a:solidFill>
                <a:schemeClr val="dk1"/>
              </a:solidFill>
              <a:latin typeface="Barlow"/>
              <a:ea typeface="Barlow"/>
              <a:cs typeface="Barlow"/>
              <a:sym typeface="Barlow"/>
            </a:endParaRPr>
          </a:p>
        </p:txBody>
      </p:sp>
      <p:sp>
        <p:nvSpPr>
          <p:cNvPr id="474" name="Google Shape;474;p38"/>
          <p:cNvSpPr txBox="1"/>
          <p:nvPr/>
        </p:nvSpPr>
        <p:spPr>
          <a:xfrm>
            <a:off x="6157188" y="1890470"/>
            <a:ext cx="14904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400" b="1">
                <a:solidFill>
                  <a:schemeClr val="dk1"/>
                </a:solidFill>
                <a:latin typeface="Manrope"/>
                <a:ea typeface="Manrope"/>
                <a:cs typeface="Manrope"/>
                <a:sym typeface="Manrope"/>
              </a:rPr>
              <a:t>Q3</a:t>
            </a:r>
            <a:endParaRPr sz="2400" b="1">
              <a:solidFill>
                <a:schemeClr val="dk1"/>
              </a:solidFill>
              <a:latin typeface="Manrope"/>
              <a:ea typeface="Manrope"/>
              <a:cs typeface="Manrope"/>
              <a:sym typeface="Manrope"/>
            </a:endParaRPr>
          </a:p>
        </p:txBody>
      </p:sp>
      <p:sp>
        <p:nvSpPr>
          <p:cNvPr id="475" name="Google Shape;475;p38"/>
          <p:cNvSpPr txBox="1"/>
          <p:nvPr/>
        </p:nvSpPr>
        <p:spPr>
          <a:xfrm>
            <a:off x="6157188" y="2115234"/>
            <a:ext cx="1490400" cy="35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Juli - September</a:t>
            </a:r>
            <a:endParaRPr sz="1200">
              <a:solidFill>
                <a:schemeClr val="dk1"/>
              </a:solidFill>
              <a:latin typeface="Barlow"/>
              <a:ea typeface="Barlow"/>
              <a:cs typeface="Barlow"/>
              <a:sym typeface="Barlow"/>
            </a:endParaRPr>
          </a:p>
        </p:txBody>
      </p:sp>
      <p:sp>
        <p:nvSpPr>
          <p:cNvPr id="476" name="Google Shape;476;p38"/>
          <p:cNvSpPr txBox="1"/>
          <p:nvPr/>
        </p:nvSpPr>
        <p:spPr>
          <a:xfrm>
            <a:off x="1454613" y="2880741"/>
            <a:ext cx="14904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b="1">
                <a:solidFill>
                  <a:schemeClr val="dk1"/>
                </a:solidFill>
                <a:latin typeface="Manrope"/>
                <a:ea typeface="Manrope"/>
                <a:cs typeface="Manrope"/>
                <a:sym typeface="Manrope"/>
              </a:rPr>
              <a:t>Q2</a:t>
            </a:r>
            <a:endParaRPr sz="2400" b="1">
              <a:solidFill>
                <a:schemeClr val="dk1"/>
              </a:solidFill>
              <a:latin typeface="Manrope"/>
              <a:ea typeface="Manrope"/>
              <a:cs typeface="Manrope"/>
              <a:sym typeface="Manrope"/>
            </a:endParaRPr>
          </a:p>
        </p:txBody>
      </p:sp>
      <p:sp>
        <p:nvSpPr>
          <p:cNvPr id="477" name="Google Shape;477;p38"/>
          <p:cNvSpPr txBox="1"/>
          <p:nvPr/>
        </p:nvSpPr>
        <p:spPr>
          <a:xfrm>
            <a:off x="1454613" y="3105505"/>
            <a:ext cx="14904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April - Juni</a:t>
            </a:r>
            <a:endParaRPr sz="1200">
              <a:solidFill>
                <a:schemeClr val="dk1"/>
              </a:solidFill>
              <a:latin typeface="Barlow"/>
              <a:ea typeface="Barlow"/>
              <a:cs typeface="Barlow"/>
              <a:sym typeface="Barlow"/>
            </a:endParaRPr>
          </a:p>
        </p:txBody>
      </p:sp>
      <p:sp>
        <p:nvSpPr>
          <p:cNvPr id="478" name="Google Shape;478;p38"/>
          <p:cNvSpPr txBox="1"/>
          <p:nvPr/>
        </p:nvSpPr>
        <p:spPr>
          <a:xfrm>
            <a:off x="1454613" y="1897813"/>
            <a:ext cx="14904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b="1">
                <a:solidFill>
                  <a:schemeClr val="dk1"/>
                </a:solidFill>
                <a:latin typeface="Manrope"/>
                <a:ea typeface="Manrope"/>
                <a:cs typeface="Manrope"/>
                <a:sym typeface="Manrope"/>
              </a:rPr>
              <a:t>Q1</a:t>
            </a:r>
            <a:endParaRPr sz="2400" b="1">
              <a:solidFill>
                <a:schemeClr val="dk1"/>
              </a:solidFill>
              <a:latin typeface="Manrope"/>
              <a:ea typeface="Manrope"/>
              <a:cs typeface="Manrope"/>
              <a:sym typeface="Manrope"/>
            </a:endParaRPr>
          </a:p>
        </p:txBody>
      </p:sp>
      <p:sp>
        <p:nvSpPr>
          <p:cNvPr id="479" name="Google Shape;479;p38"/>
          <p:cNvSpPr txBox="1"/>
          <p:nvPr/>
        </p:nvSpPr>
        <p:spPr>
          <a:xfrm>
            <a:off x="1454613" y="2122577"/>
            <a:ext cx="14904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Januar - März</a:t>
            </a:r>
            <a:endParaRPr sz="1200">
              <a:solidFill>
                <a:schemeClr val="dk1"/>
              </a:solidFill>
              <a:latin typeface="Barlow"/>
              <a:ea typeface="Barlow"/>
              <a:cs typeface="Barlow"/>
              <a:sym typeface="Barlow"/>
            </a:endParaRPr>
          </a:p>
        </p:txBody>
      </p:sp>
      <p:sp>
        <p:nvSpPr>
          <p:cNvPr id="480" name="Google Shape;480;p38"/>
          <p:cNvSpPr txBox="1"/>
          <p:nvPr/>
        </p:nvSpPr>
        <p:spPr>
          <a:xfrm>
            <a:off x="981900" y="4386450"/>
            <a:ext cx="7180200" cy="21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dk1"/>
                </a:solidFill>
                <a:latin typeface="Barlow"/>
                <a:ea typeface="Barlow"/>
                <a:cs typeface="Barlow"/>
                <a:sym typeface="Barlow"/>
              </a:rPr>
              <a:t>Folge dem Link im Diagramm, um die Daten zu ändern und füge dann das neue hier ein. Für mehr Infos </a:t>
            </a:r>
            <a:r>
              <a:rPr lang="en-GB" sz="1100" b="1" u="sng">
                <a:solidFill>
                  <a:schemeClr val="dk1"/>
                </a:solidFill>
                <a:latin typeface="Barlow"/>
                <a:ea typeface="Barlow"/>
                <a:cs typeface="Barlow"/>
                <a:sym typeface="Barlow"/>
                <a:hlinkClick r:id="rId1"/>
              </a:rPr>
              <a:t>klicke hier</a:t>
            </a:r>
            <a:endParaRPr sz="1100" b="1">
              <a:solidFill>
                <a:schemeClr val="dk1"/>
              </a:solidFill>
              <a:latin typeface="Barlow"/>
              <a:ea typeface="Barlow"/>
              <a:cs typeface="Barlow"/>
              <a:sym typeface="Barlow"/>
            </a:endParaRPr>
          </a:p>
          <a:p>
            <a:pPr marL="0" lvl="0" indent="0" algn="ctr" rtl="0">
              <a:spcBef>
                <a:spcPts val="0"/>
              </a:spcBef>
              <a:spcAft>
                <a:spcPts val="0"/>
              </a:spcAft>
              <a:buNone/>
            </a:pPr>
            <a:endParaRPr sz="1000">
              <a:solidFill>
                <a:schemeClr val="dk1"/>
              </a:solidFill>
              <a:latin typeface="Open Sans"/>
              <a:ea typeface="Open Sans"/>
              <a:cs typeface="Open Sans"/>
              <a:sym typeface="Open Sans"/>
            </a:endParaRPr>
          </a:p>
        </p:txBody>
      </p:sp>
      <p:sp>
        <p:nvSpPr>
          <p:cNvPr id="481" name="Google Shape;481;p38"/>
          <p:cNvSpPr/>
          <p:nvPr/>
        </p:nvSpPr>
        <p:spPr>
          <a:xfrm>
            <a:off x="720000" y="1797950"/>
            <a:ext cx="658500" cy="438600"/>
          </a:xfrm>
          <a:prstGeom prst="round2SameRect">
            <a:avLst>
              <a:gd name="adj1" fmla="val 50000"/>
              <a:gd name="adj2" fmla="val 50000"/>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r>
              <a:rPr lang="en-GB" b="1">
                <a:solidFill>
                  <a:schemeClr val="lt1"/>
                </a:solidFill>
                <a:latin typeface="Manrope"/>
                <a:ea typeface="Manrope"/>
                <a:cs typeface="Manrope"/>
                <a:sym typeface="Manrope"/>
              </a:rPr>
              <a:t>24%</a:t>
            </a:r>
            <a:endParaRPr b="1">
              <a:solidFill>
                <a:schemeClr val="lt1"/>
              </a:solidFill>
              <a:latin typeface="Manrope"/>
              <a:ea typeface="Manrope"/>
              <a:cs typeface="Manrope"/>
              <a:sym typeface="Manrope"/>
            </a:endParaRPr>
          </a:p>
        </p:txBody>
      </p:sp>
      <p:pic>
        <p:nvPicPr>
          <p:cNvPr id="482" name="Google Shape;482;p38" title="Points scored">
            <a:hlinkClick r:id="rId2"/>
          </p:cNvPr>
          <p:cNvPicPr preferRelativeResize="0"/>
          <p:nvPr/>
        </p:nvPicPr>
        <p:blipFill>
          <a:blip r:embed="rId3"/>
          <a:stretch>
            <a:fillRect/>
          </a:stretch>
        </p:blipFill>
        <p:spPr>
          <a:xfrm flipH="1">
            <a:off x="2970050" y="1107175"/>
            <a:ext cx="3203901" cy="3094449"/>
          </a:xfrm>
          <a:prstGeom prst="rect">
            <a:avLst/>
          </a:prstGeom>
          <a:noFill/>
          <a:ln>
            <a:noFill/>
          </a:ln>
        </p:spPr>
      </p:pic>
      <p:sp>
        <p:nvSpPr>
          <p:cNvPr id="483" name="Google Shape;483;p38"/>
          <p:cNvSpPr/>
          <p:nvPr/>
        </p:nvSpPr>
        <p:spPr>
          <a:xfrm>
            <a:off x="720000" y="2757300"/>
            <a:ext cx="658500" cy="438600"/>
          </a:xfrm>
          <a:prstGeom prst="round2SameRect">
            <a:avLst>
              <a:gd name="adj1" fmla="val 50000"/>
              <a:gd name="adj2" fmla="val 50000"/>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GB" b="1">
                <a:solidFill>
                  <a:schemeClr val="lt1"/>
                </a:solidFill>
                <a:latin typeface="Manrope"/>
                <a:ea typeface="Manrope"/>
                <a:cs typeface="Manrope"/>
                <a:sym typeface="Manrope"/>
              </a:rPr>
              <a:t>36</a:t>
            </a:r>
            <a:r>
              <a:rPr lang="en-GB" b="1">
                <a:solidFill>
                  <a:schemeClr val="lt1"/>
                </a:solidFill>
                <a:latin typeface="Manrope"/>
                <a:ea typeface="Manrope"/>
                <a:cs typeface="Manrope"/>
                <a:sym typeface="Manrope"/>
              </a:rPr>
              <a:t>%</a:t>
            </a:r>
            <a:endParaRPr b="1">
              <a:solidFill>
                <a:schemeClr val="lt1"/>
              </a:solidFill>
              <a:latin typeface="Manrope"/>
              <a:ea typeface="Manrope"/>
              <a:cs typeface="Manrope"/>
              <a:sym typeface="Manrope"/>
            </a:endParaRPr>
          </a:p>
        </p:txBody>
      </p:sp>
      <p:sp>
        <p:nvSpPr>
          <p:cNvPr id="484" name="Google Shape;484;p38"/>
          <p:cNvSpPr/>
          <p:nvPr/>
        </p:nvSpPr>
        <p:spPr>
          <a:xfrm>
            <a:off x="7783250" y="1797950"/>
            <a:ext cx="658500" cy="438600"/>
          </a:xfrm>
          <a:prstGeom prst="round2SameRect">
            <a:avLst>
              <a:gd name="adj1" fmla="val 50000"/>
              <a:gd name="adj2" fmla="val 50000"/>
            </a:avLst>
          </a:prstGeom>
          <a:solidFill>
            <a:schemeClr val="dk2"/>
          </a:solidFill>
          <a:ln>
            <a:noFill/>
          </a:ln>
        </p:spPr>
        <p:txBody>
          <a:bodyPr spcFirstLastPara="1" wrap="square" lIns="0" tIns="0" rIns="0" bIns="0" anchor="ctr" anchorCtr="0">
            <a:noAutofit/>
          </a:bodyPr>
          <a:lstStyle/>
          <a:p>
            <a:pPr marL="0" lvl="0" indent="0" algn="ctr" rtl="0">
              <a:spcBef>
                <a:spcPts val="0"/>
              </a:spcBef>
              <a:spcAft>
                <a:spcPts val="0"/>
              </a:spcAft>
              <a:buNone/>
            </a:pPr>
            <a:r>
              <a:rPr lang="en-GB" b="1">
                <a:solidFill>
                  <a:schemeClr val="dk1"/>
                </a:solidFill>
                <a:latin typeface="Manrope"/>
                <a:ea typeface="Manrope"/>
                <a:cs typeface="Manrope"/>
                <a:sym typeface="Manrope"/>
              </a:rPr>
              <a:t>12</a:t>
            </a:r>
            <a:r>
              <a:rPr lang="en-GB" b="1">
                <a:solidFill>
                  <a:schemeClr val="dk1"/>
                </a:solidFill>
                <a:latin typeface="Manrope"/>
                <a:ea typeface="Manrope"/>
                <a:cs typeface="Manrope"/>
                <a:sym typeface="Manrope"/>
              </a:rPr>
              <a:t>%</a:t>
            </a:r>
            <a:endParaRPr b="1">
              <a:solidFill>
                <a:schemeClr val="dk1"/>
              </a:solidFill>
              <a:latin typeface="Manrope"/>
              <a:ea typeface="Manrope"/>
              <a:cs typeface="Manrope"/>
              <a:sym typeface="Manrope"/>
            </a:endParaRPr>
          </a:p>
        </p:txBody>
      </p:sp>
      <p:sp>
        <p:nvSpPr>
          <p:cNvPr id="485" name="Google Shape;485;p38"/>
          <p:cNvSpPr/>
          <p:nvPr/>
        </p:nvSpPr>
        <p:spPr>
          <a:xfrm>
            <a:off x="7783250" y="2757300"/>
            <a:ext cx="658500" cy="438600"/>
          </a:xfrm>
          <a:prstGeom prst="round2SameRect">
            <a:avLst>
              <a:gd name="adj1" fmla="val 50000"/>
              <a:gd name="adj2" fmla="val 50000"/>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GB" b="1">
                <a:solidFill>
                  <a:schemeClr val="dk1"/>
                </a:solidFill>
                <a:latin typeface="Manrope"/>
                <a:ea typeface="Manrope"/>
                <a:cs typeface="Manrope"/>
                <a:sym typeface="Manrope"/>
              </a:rPr>
              <a:t>38%</a:t>
            </a:r>
            <a:endParaRPr b="1">
              <a:solidFill>
                <a:schemeClr val="dk1"/>
              </a:solidFill>
              <a:latin typeface="Manrope"/>
              <a:ea typeface="Manrope"/>
              <a:cs typeface="Manrope"/>
              <a:sym typeface="Manrope"/>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489" name="Shape 489"/>
        <p:cNvGrpSpPr/>
        <p:nvPr/>
      </p:nvGrpSpPr>
      <p:grpSpPr>
        <a:xfrm>
          <a:off x="0" y="0"/>
          <a:ext cx="0" cy="0"/>
          <a:chOff x="0" y="0"/>
          <a:chExt cx="0" cy="0"/>
        </a:xfrm>
      </p:grpSpPr>
      <p:sp>
        <p:nvSpPr>
          <p:cNvPr id="490" name="Google Shape;490;p3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Konkurrenzvergleich</a:t>
            </a:r>
            <a:endParaRPr lang="en-GB"/>
          </a:p>
        </p:txBody>
      </p:sp>
      <p:graphicFrame>
        <p:nvGraphicFramePr>
          <p:cNvPr id="491" name="Google Shape;491;p39"/>
          <p:cNvGraphicFramePr/>
          <p:nvPr/>
        </p:nvGraphicFramePr>
        <p:xfrm>
          <a:off x="719963" y="1237810"/>
          <a:ext cx="7703850" cy="3290075"/>
        </p:xfrm>
        <a:graphic>
          <a:graphicData uri="http://schemas.openxmlformats.org/drawingml/2006/table">
            <a:tbl>
              <a:tblPr>
                <a:noFill/>
                <a:tableStyleId>{FCFA4720-823C-4FE3-AFB8-DE4608B18074}</a:tableStyleId>
              </a:tblPr>
              <a:tblGrid>
                <a:gridCol w="985175"/>
                <a:gridCol w="1777600"/>
                <a:gridCol w="1089250"/>
                <a:gridCol w="1160450"/>
                <a:gridCol w="730525"/>
                <a:gridCol w="1089775"/>
                <a:gridCol w="871075"/>
              </a:tblGrid>
              <a:tr h="533125">
                <a:tc>
                  <a:txBody>
                    <a:bodyPr/>
                    <a:lstStyle/>
                    <a:p>
                      <a:pPr marL="0" lvl="0" indent="0" algn="l" rtl="0">
                        <a:spcBef>
                          <a:spcPts val="0"/>
                        </a:spcBef>
                        <a:spcAft>
                          <a:spcPts val="0"/>
                        </a:spcAft>
                        <a:buNone/>
                      </a:pPr>
                      <a:endParaRPr sz="1800">
                        <a:solidFill>
                          <a:srgbClr val="4E48AB"/>
                        </a:solidFill>
                        <a:latin typeface="Bebas Neue"/>
                        <a:ea typeface="Bebas Neue"/>
                        <a:cs typeface="Bebas Neue"/>
                        <a:sym typeface="Bebas Neu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Eigenschaften</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Wert</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panose="020B0604020202020204"/>
                        <a:buNone/>
                      </a:pPr>
                      <a:r>
                        <a:rPr lang="en-GB" sz="1200" b="1">
                          <a:solidFill>
                            <a:schemeClr val="accent2"/>
                          </a:solidFill>
                          <a:latin typeface="Manrope"/>
                          <a:ea typeface="Manrope"/>
                          <a:cs typeface="Manrope"/>
                          <a:sym typeface="Manrope"/>
                        </a:rPr>
                        <a:t>Preis</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Trial</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Kompetenz</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Share</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A</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Kraftstoffverbrauch</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Sonderangebote</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23.000€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Nein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Niedrig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8%</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B</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Design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Verlässlichkeit</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27,000€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Nein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Niedrig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5%</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C</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Leistung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Reparaturen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30,000€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Ja</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Hoch</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D</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Sicherheit</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Marketing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24,000€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Nein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Hoch</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22%</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E</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Technologie</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Kunden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32,000€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Ja</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Niedrig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F</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Komfort</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Bester Preis</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15,000€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Ja</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Hoch</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30%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 </a:t>
                      </a:r>
                      <a:r>
                        <a:rPr lang="en-GB" sz="1100" b="1">
                          <a:solidFill>
                            <a:schemeClr val="dk1"/>
                          </a:solidFill>
                          <a:latin typeface="Manrope"/>
                          <a:ea typeface="Manrope"/>
                          <a:cs typeface="Manrope"/>
                          <a:sym typeface="Manrope"/>
                        </a:rPr>
                        <a:t>G</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Anpassung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Markenname</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45,000€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Nein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Niedrig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5%</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495" name="Shape 495"/>
        <p:cNvGrpSpPr/>
        <p:nvPr/>
      </p:nvGrpSpPr>
      <p:grpSpPr>
        <a:xfrm>
          <a:off x="0" y="0"/>
          <a:ext cx="0" cy="0"/>
          <a:chOff x="0" y="0"/>
          <a:chExt cx="0" cy="0"/>
        </a:xfrm>
      </p:grpSpPr>
      <p:sp>
        <p:nvSpPr>
          <p:cNvPr id="496" name="Google Shape;496;p40"/>
          <p:cNvSpPr/>
          <p:nvPr/>
        </p:nvSpPr>
        <p:spPr>
          <a:xfrm>
            <a:off x="5491438" y="3508038"/>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40"/>
          <p:cNvSpPr/>
          <p:nvPr/>
        </p:nvSpPr>
        <p:spPr>
          <a:xfrm>
            <a:off x="5491438" y="2362638"/>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40"/>
          <p:cNvSpPr/>
          <p:nvPr/>
        </p:nvSpPr>
        <p:spPr>
          <a:xfrm>
            <a:off x="5491438" y="1217238"/>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40"/>
          <p:cNvSpPr/>
          <p:nvPr/>
        </p:nvSpPr>
        <p:spPr>
          <a:xfrm>
            <a:off x="3027938" y="3504375"/>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40"/>
          <p:cNvSpPr/>
          <p:nvPr/>
        </p:nvSpPr>
        <p:spPr>
          <a:xfrm>
            <a:off x="3027938" y="2359200"/>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40"/>
          <p:cNvSpPr/>
          <p:nvPr/>
        </p:nvSpPr>
        <p:spPr>
          <a:xfrm>
            <a:off x="3027938" y="1214025"/>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40"/>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Produkt-infografik</a:t>
            </a:r>
            <a:endParaRPr lang="en-GB"/>
          </a:p>
        </p:txBody>
      </p:sp>
      <p:sp>
        <p:nvSpPr>
          <p:cNvPr id="503" name="Google Shape;503;p40"/>
          <p:cNvSpPr txBox="1"/>
          <p:nvPr/>
        </p:nvSpPr>
        <p:spPr>
          <a:xfrm>
            <a:off x="875050" y="1286544"/>
            <a:ext cx="1938600" cy="493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1800" b="1">
                <a:solidFill>
                  <a:schemeClr val="dk1"/>
                </a:solidFill>
                <a:latin typeface="Manrope"/>
                <a:ea typeface="Manrope"/>
                <a:cs typeface="Manrope"/>
                <a:sym typeface="Manrope"/>
              </a:rPr>
              <a:t>Visualisierung</a:t>
            </a:r>
            <a:endParaRPr sz="1800" b="1">
              <a:solidFill>
                <a:schemeClr val="dk1"/>
              </a:solidFill>
              <a:latin typeface="Manrope"/>
              <a:ea typeface="Manrope"/>
              <a:cs typeface="Manrope"/>
              <a:sym typeface="Manrope"/>
            </a:endParaRPr>
          </a:p>
        </p:txBody>
      </p:sp>
      <p:sp>
        <p:nvSpPr>
          <p:cNvPr id="504" name="Google Shape;504;p40"/>
          <p:cNvSpPr txBox="1"/>
          <p:nvPr/>
        </p:nvSpPr>
        <p:spPr>
          <a:xfrm>
            <a:off x="875050" y="2427996"/>
            <a:ext cx="1938600" cy="493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1800" b="1">
                <a:solidFill>
                  <a:schemeClr val="dk1"/>
                </a:solidFill>
                <a:latin typeface="Manrope"/>
                <a:ea typeface="Manrope"/>
                <a:cs typeface="Manrope"/>
                <a:sym typeface="Manrope"/>
              </a:rPr>
              <a:t>Preis</a:t>
            </a:r>
            <a:endParaRPr sz="1800" b="1">
              <a:solidFill>
                <a:schemeClr val="dk1"/>
              </a:solidFill>
              <a:latin typeface="Manrope"/>
              <a:ea typeface="Manrope"/>
              <a:cs typeface="Manrope"/>
              <a:sym typeface="Manrope"/>
            </a:endParaRPr>
          </a:p>
        </p:txBody>
      </p:sp>
      <p:sp>
        <p:nvSpPr>
          <p:cNvPr id="505" name="Google Shape;505;p40"/>
          <p:cNvSpPr txBox="1"/>
          <p:nvPr/>
        </p:nvSpPr>
        <p:spPr>
          <a:xfrm>
            <a:off x="875050" y="3569521"/>
            <a:ext cx="1938600" cy="493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1800" b="1">
                <a:solidFill>
                  <a:schemeClr val="dk1"/>
                </a:solidFill>
                <a:latin typeface="Manrope"/>
                <a:ea typeface="Manrope"/>
                <a:cs typeface="Manrope"/>
                <a:sym typeface="Manrope"/>
              </a:rPr>
              <a:t>Verfügbarkeit</a:t>
            </a:r>
            <a:endParaRPr sz="1800" b="1">
              <a:solidFill>
                <a:schemeClr val="dk1"/>
              </a:solidFill>
              <a:latin typeface="Manrope"/>
              <a:ea typeface="Manrope"/>
              <a:cs typeface="Manrope"/>
              <a:sym typeface="Manrope"/>
            </a:endParaRPr>
          </a:p>
        </p:txBody>
      </p:sp>
      <p:sp>
        <p:nvSpPr>
          <p:cNvPr id="506" name="Google Shape;506;p40"/>
          <p:cNvSpPr txBox="1"/>
          <p:nvPr/>
        </p:nvSpPr>
        <p:spPr>
          <a:xfrm>
            <a:off x="6330350" y="1286544"/>
            <a:ext cx="19386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Eigenschaften</a:t>
            </a:r>
            <a:endParaRPr sz="1800" b="1">
              <a:solidFill>
                <a:schemeClr val="dk1"/>
              </a:solidFill>
              <a:latin typeface="Manrope"/>
              <a:ea typeface="Manrope"/>
              <a:cs typeface="Manrope"/>
              <a:sym typeface="Manrope"/>
            </a:endParaRPr>
          </a:p>
        </p:txBody>
      </p:sp>
      <p:sp>
        <p:nvSpPr>
          <p:cNvPr id="507" name="Google Shape;507;p40"/>
          <p:cNvSpPr txBox="1"/>
          <p:nvPr/>
        </p:nvSpPr>
        <p:spPr>
          <a:xfrm>
            <a:off x="6330350" y="2427996"/>
            <a:ext cx="19386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Benutzer</a:t>
            </a:r>
            <a:endParaRPr sz="1800" b="1">
              <a:solidFill>
                <a:schemeClr val="dk1"/>
              </a:solidFill>
              <a:latin typeface="Manrope"/>
              <a:ea typeface="Manrope"/>
              <a:cs typeface="Manrope"/>
              <a:sym typeface="Manrope"/>
            </a:endParaRPr>
          </a:p>
        </p:txBody>
      </p:sp>
      <p:sp>
        <p:nvSpPr>
          <p:cNvPr id="508" name="Google Shape;508;p40"/>
          <p:cNvSpPr txBox="1"/>
          <p:nvPr/>
        </p:nvSpPr>
        <p:spPr>
          <a:xfrm>
            <a:off x="6330350" y="3569521"/>
            <a:ext cx="19386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Updates</a:t>
            </a:r>
            <a:endParaRPr sz="1800" b="1">
              <a:solidFill>
                <a:schemeClr val="dk1"/>
              </a:solidFill>
              <a:latin typeface="Manrope"/>
              <a:ea typeface="Manrope"/>
              <a:cs typeface="Manrope"/>
              <a:sym typeface="Manrope"/>
            </a:endParaRPr>
          </a:p>
        </p:txBody>
      </p:sp>
      <p:sp>
        <p:nvSpPr>
          <p:cNvPr id="509" name="Google Shape;509;p40"/>
          <p:cNvSpPr txBox="1"/>
          <p:nvPr/>
        </p:nvSpPr>
        <p:spPr>
          <a:xfrm>
            <a:off x="875050" y="1780349"/>
            <a:ext cx="19386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Präsentiere das Design des Produkts</a:t>
            </a:r>
            <a:endParaRPr sz="1200">
              <a:solidFill>
                <a:schemeClr val="dk1"/>
              </a:solidFill>
              <a:latin typeface="Barlow"/>
              <a:ea typeface="Barlow"/>
              <a:cs typeface="Barlow"/>
              <a:sym typeface="Barlow"/>
            </a:endParaRPr>
          </a:p>
        </p:txBody>
      </p:sp>
      <p:sp>
        <p:nvSpPr>
          <p:cNvPr id="510" name="Google Shape;510;p40"/>
          <p:cNvSpPr txBox="1"/>
          <p:nvPr/>
        </p:nvSpPr>
        <p:spPr>
          <a:xfrm>
            <a:off x="875050" y="2921871"/>
            <a:ext cx="19386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Teile die Kosten und den Preis</a:t>
            </a:r>
            <a:endParaRPr sz="1200">
              <a:solidFill>
                <a:schemeClr val="dk1"/>
              </a:solidFill>
              <a:latin typeface="Barlow"/>
              <a:ea typeface="Barlow"/>
              <a:cs typeface="Barlow"/>
              <a:sym typeface="Barlow"/>
            </a:endParaRPr>
          </a:p>
        </p:txBody>
      </p:sp>
      <p:sp>
        <p:nvSpPr>
          <p:cNvPr id="511" name="Google Shape;511;p40"/>
          <p:cNvSpPr txBox="1"/>
          <p:nvPr/>
        </p:nvSpPr>
        <p:spPr>
          <a:xfrm>
            <a:off x="875050" y="4063396"/>
            <a:ext cx="19386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Wann soll das Produkt fertig sein?</a:t>
            </a:r>
            <a:endParaRPr sz="1200">
              <a:solidFill>
                <a:schemeClr val="dk1"/>
              </a:solidFill>
              <a:latin typeface="Barlow"/>
              <a:ea typeface="Barlow"/>
              <a:cs typeface="Barlow"/>
              <a:sym typeface="Barlow"/>
            </a:endParaRPr>
          </a:p>
        </p:txBody>
      </p:sp>
      <p:sp>
        <p:nvSpPr>
          <p:cNvPr id="512" name="Google Shape;512;p40"/>
          <p:cNvSpPr txBox="1"/>
          <p:nvPr/>
        </p:nvSpPr>
        <p:spPr>
          <a:xfrm>
            <a:off x="6330350" y="1780349"/>
            <a:ext cx="19386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Was macht dein Produkt einzigartig?</a:t>
            </a:r>
            <a:endParaRPr sz="1200">
              <a:solidFill>
                <a:schemeClr val="dk1"/>
              </a:solidFill>
              <a:latin typeface="Barlow"/>
              <a:ea typeface="Barlow"/>
              <a:cs typeface="Barlow"/>
              <a:sym typeface="Barlow"/>
            </a:endParaRPr>
          </a:p>
        </p:txBody>
      </p:sp>
      <p:sp>
        <p:nvSpPr>
          <p:cNvPr id="513" name="Google Shape;513;p40"/>
          <p:cNvSpPr txBox="1"/>
          <p:nvPr/>
        </p:nvSpPr>
        <p:spPr>
          <a:xfrm>
            <a:off x="6330350" y="2921871"/>
            <a:ext cx="19386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Sprich über das Zielpublikum</a:t>
            </a:r>
            <a:endParaRPr sz="1200">
              <a:solidFill>
                <a:schemeClr val="dk1"/>
              </a:solidFill>
              <a:latin typeface="Barlow"/>
              <a:ea typeface="Barlow"/>
              <a:cs typeface="Barlow"/>
              <a:sym typeface="Barlow"/>
            </a:endParaRPr>
          </a:p>
        </p:txBody>
      </p:sp>
      <p:sp>
        <p:nvSpPr>
          <p:cNvPr id="514" name="Google Shape;514;p40"/>
          <p:cNvSpPr txBox="1"/>
          <p:nvPr/>
        </p:nvSpPr>
        <p:spPr>
          <a:xfrm>
            <a:off x="6330350" y="4063396"/>
            <a:ext cx="19386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Hast du vor, es zu aktualisieren?</a:t>
            </a:r>
            <a:endParaRPr sz="1200">
              <a:solidFill>
                <a:schemeClr val="dk1"/>
              </a:solidFill>
              <a:latin typeface="Barlow"/>
              <a:ea typeface="Barlow"/>
              <a:cs typeface="Barlow"/>
              <a:sym typeface="Barlow"/>
            </a:endParaRPr>
          </a:p>
        </p:txBody>
      </p:sp>
      <p:sp>
        <p:nvSpPr>
          <p:cNvPr id="515" name="Google Shape;515;p40"/>
          <p:cNvSpPr/>
          <p:nvPr/>
        </p:nvSpPr>
        <p:spPr>
          <a:xfrm>
            <a:off x="3868288" y="1511468"/>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6" name="Google Shape;516;p40"/>
          <p:cNvGrpSpPr/>
          <p:nvPr/>
        </p:nvGrpSpPr>
        <p:grpSpPr>
          <a:xfrm>
            <a:off x="3796173" y="1357102"/>
            <a:ext cx="1551654" cy="3149588"/>
            <a:chOff x="5186401" y="494525"/>
            <a:chExt cx="1834973" cy="3724678"/>
          </a:xfrm>
        </p:grpSpPr>
        <p:sp>
          <p:nvSpPr>
            <p:cNvPr id="517" name="Google Shape;517;p4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4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19" name="Google Shape;519;p40"/>
          <p:cNvPicPr preferRelativeResize="0"/>
          <p:nvPr/>
        </p:nvPicPr>
        <p:blipFill rotWithShape="1">
          <a:blip r:embed="rId1"/>
          <a:srcRect l="12721" t="11079" r="17377"/>
          <a:stretch>
            <a:fillRect/>
          </a:stretch>
        </p:blipFill>
        <p:spPr>
          <a:xfrm>
            <a:off x="3868295" y="1511471"/>
            <a:ext cx="1407613" cy="2685912"/>
          </a:xfrm>
          <a:prstGeom prst="rect">
            <a:avLst/>
          </a:prstGeom>
          <a:noFill/>
          <a:ln>
            <a:noFill/>
          </a:ln>
        </p:spPr>
      </p:pic>
      <p:grpSp>
        <p:nvGrpSpPr>
          <p:cNvPr id="520" name="Google Shape;520;p40"/>
          <p:cNvGrpSpPr/>
          <p:nvPr/>
        </p:nvGrpSpPr>
        <p:grpSpPr>
          <a:xfrm>
            <a:off x="3155468" y="1396886"/>
            <a:ext cx="369554" cy="258900"/>
            <a:chOff x="4048787" y="2977019"/>
            <a:chExt cx="283488" cy="198604"/>
          </a:xfrm>
        </p:grpSpPr>
        <p:sp>
          <p:nvSpPr>
            <p:cNvPr id="521" name="Google Shape;521;p4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4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4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4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4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4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7" name="Google Shape;527;p40"/>
          <p:cNvGrpSpPr/>
          <p:nvPr/>
        </p:nvGrpSpPr>
        <p:grpSpPr>
          <a:xfrm>
            <a:off x="3120907" y="2453116"/>
            <a:ext cx="438677" cy="436769"/>
            <a:chOff x="3996113" y="4291176"/>
            <a:chExt cx="336512" cy="335048"/>
          </a:xfrm>
        </p:grpSpPr>
        <p:sp>
          <p:nvSpPr>
            <p:cNvPr id="528" name="Google Shape;528;p4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4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4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1" name="Google Shape;531;p40"/>
          <p:cNvGrpSpPr/>
          <p:nvPr/>
        </p:nvGrpSpPr>
        <p:grpSpPr>
          <a:xfrm>
            <a:off x="3162148" y="3687189"/>
            <a:ext cx="356196" cy="265631"/>
            <a:chOff x="5216456" y="3725484"/>
            <a:chExt cx="356196" cy="265631"/>
          </a:xfrm>
        </p:grpSpPr>
        <p:sp>
          <p:nvSpPr>
            <p:cNvPr id="532" name="Google Shape;532;p4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4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 name="Google Shape;534;p40"/>
          <p:cNvGrpSpPr/>
          <p:nvPr/>
        </p:nvGrpSpPr>
        <p:grpSpPr>
          <a:xfrm>
            <a:off x="5648638" y="1299412"/>
            <a:ext cx="328064" cy="456477"/>
            <a:chOff x="910723" y="1508212"/>
            <a:chExt cx="251660" cy="350166"/>
          </a:xfrm>
        </p:grpSpPr>
        <p:sp>
          <p:nvSpPr>
            <p:cNvPr id="535" name="Google Shape;535;p4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4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4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4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4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4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4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4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4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4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4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4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4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4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4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4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4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 name="Google Shape;552;p40"/>
          <p:cNvGrpSpPr/>
          <p:nvPr/>
        </p:nvGrpSpPr>
        <p:grpSpPr>
          <a:xfrm>
            <a:off x="5584431" y="2446689"/>
            <a:ext cx="456477" cy="456518"/>
            <a:chOff x="1308631" y="1507830"/>
            <a:chExt cx="350166" cy="350198"/>
          </a:xfrm>
        </p:grpSpPr>
        <p:sp>
          <p:nvSpPr>
            <p:cNvPr id="553" name="Google Shape;553;p4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4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4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4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7" name="Google Shape;557;p40"/>
          <p:cNvGrpSpPr/>
          <p:nvPr/>
        </p:nvGrpSpPr>
        <p:grpSpPr>
          <a:xfrm>
            <a:off x="5584680" y="3593971"/>
            <a:ext cx="455979" cy="455522"/>
            <a:chOff x="2201806" y="1976585"/>
            <a:chExt cx="349784" cy="349434"/>
          </a:xfrm>
        </p:grpSpPr>
        <p:sp>
          <p:nvSpPr>
            <p:cNvPr id="558" name="Google Shape;558;p4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4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4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4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562" name="Google Shape;562;p40"/>
          <p:cNvCxnSpPr>
            <a:stCxn id="503" idx="3"/>
            <a:endCxn id="501" idx="2"/>
          </p:cNvCxnSpPr>
          <p:nvPr/>
        </p:nvCxnSpPr>
        <p:spPr>
          <a:xfrm rot="10800000" flipH="1">
            <a:off x="2813650" y="1526244"/>
            <a:ext cx="214200" cy="7200"/>
          </a:xfrm>
          <a:prstGeom prst="straightConnector1">
            <a:avLst/>
          </a:prstGeom>
          <a:noFill/>
          <a:ln w="9525" cap="flat" cmpd="sng">
            <a:solidFill>
              <a:schemeClr val="dk2"/>
            </a:solidFill>
            <a:prstDash val="solid"/>
            <a:round/>
            <a:headEnd type="none" w="med" len="med"/>
            <a:tailEnd type="none" w="med" len="med"/>
          </a:ln>
        </p:spPr>
      </p:cxnSp>
      <p:cxnSp>
        <p:nvCxnSpPr>
          <p:cNvPr id="563" name="Google Shape;563;p40"/>
          <p:cNvCxnSpPr>
            <a:stCxn id="504" idx="3"/>
            <a:endCxn id="500" idx="2"/>
          </p:cNvCxnSpPr>
          <p:nvPr/>
        </p:nvCxnSpPr>
        <p:spPr>
          <a:xfrm rot="10800000" flipH="1">
            <a:off x="2813650" y="2671596"/>
            <a:ext cx="214200" cy="3300"/>
          </a:xfrm>
          <a:prstGeom prst="straightConnector1">
            <a:avLst/>
          </a:prstGeom>
          <a:noFill/>
          <a:ln w="9525" cap="flat" cmpd="sng">
            <a:solidFill>
              <a:schemeClr val="dk2"/>
            </a:solidFill>
            <a:prstDash val="solid"/>
            <a:round/>
            <a:headEnd type="none" w="med" len="med"/>
            <a:tailEnd type="none" w="med" len="med"/>
          </a:ln>
        </p:spPr>
      </p:cxnSp>
      <p:cxnSp>
        <p:nvCxnSpPr>
          <p:cNvPr id="564" name="Google Shape;564;p40"/>
          <p:cNvCxnSpPr>
            <a:stCxn id="505" idx="3"/>
            <a:endCxn id="499" idx="2"/>
          </p:cNvCxnSpPr>
          <p:nvPr/>
        </p:nvCxnSpPr>
        <p:spPr>
          <a:xfrm>
            <a:off x="2813650" y="3816421"/>
            <a:ext cx="214200" cy="3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40"/>
          <p:cNvCxnSpPr>
            <a:stCxn id="506" idx="1"/>
            <a:endCxn id="498" idx="6"/>
          </p:cNvCxnSpPr>
          <p:nvPr/>
        </p:nvCxnSpPr>
        <p:spPr>
          <a:xfrm rot="10800000">
            <a:off x="6116150" y="1529544"/>
            <a:ext cx="214200" cy="39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40"/>
          <p:cNvCxnSpPr>
            <a:stCxn id="507" idx="1"/>
            <a:endCxn id="497" idx="6"/>
          </p:cNvCxnSpPr>
          <p:nvPr/>
        </p:nvCxnSpPr>
        <p:spPr>
          <a:xfrm rot="10800000">
            <a:off x="6116150" y="2674896"/>
            <a:ext cx="214200" cy="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40"/>
          <p:cNvCxnSpPr>
            <a:stCxn id="508" idx="1"/>
            <a:endCxn id="496" idx="6"/>
          </p:cNvCxnSpPr>
          <p:nvPr/>
        </p:nvCxnSpPr>
        <p:spPr>
          <a:xfrm flipH="1">
            <a:off x="6116150" y="3816421"/>
            <a:ext cx="214200" cy="39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571" name="Shape 571"/>
        <p:cNvGrpSpPr/>
        <p:nvPr/>
      </p:nvGrpSpPr>
      <p:grpSpPr>
        <a:xfrm>
          <a:off x="0" y="0"/>
          <a:ext cx="0" cy="0"/>
          <a:chOff x="0" y="0"/>
          <a:chExt cx="0" cy="0"/>
        </a:xfrm>
      </p:grpSpPr>
      <p:sp>
        <p:nvSpPr>
          <p:cNvPr id="572" name="Google Shape;572;p41"/>
          <p:cNvSpPr/>
          <p:nvPr/>
        </p:nvSpPr>
        <p:spPr>
          <a:xfrm>
            <a:off x="1357612" y="308142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4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Zeitleiste für deine Präsentation</a:t>
            </a:r>
            <a:endParaRPr lang="en-GB"/>
          </a:p>
        </p:txBody>
      </p:sp>
      <p:sp>
        <p:nvSpPr>
          <p:cNvPr id="574" name="Google Shape;574;p41"/>
          <p:cNvSpPr/>
          <p:nvPr/>
        </p:nvSpPr>
        <p:spPr>
          <a:xfrm>
            <a:off x="1341325" y="117077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41"/>
          <p:cNvSpPr/>
          <p:nvPr/>
        </p:nvSpPr>
        <p:spPr>
          <a:xfrm>
            <a:off x="3305225" y="117077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41"/>
          <p:cNvSpPr/>
          <p:nvPr/>
        </p:nvSpPr>
        <p:spPr>
          <a:xfrm>
            <a:off x="5269125" y="117077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41"/>
          <p:cNvSpPr/>
          <p:nvPr/>
        </p:nvSpPr>
        <p:spPr>
          <a:xfrm>
            <a:off x="7233025" y="117077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41"/>
          <p:cNvSpPr txBox="1"/>
          <p:nvPr/>
        </p:nvSpPr>
        <p:spPr>
          <a:xfrm flipH="1">
            <a:off x="696625" y="1786375"/>
            <a:ext cx="18288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Gib einen kurzen </a:t>
            </a:r>
            <a:r>
              <a:rPr lang="en-GB" sz="1200" b="1">
                <a:solidFill>
                  <a:schemeClr val="dk1"/>
                </a:solidFill>
                <a:latin typeface="Barlow"/>
                <a:ea typeface="Barlow"/>
                <a:cs typeface="Barlow"/>
                <a:sym typeface="Barlow"/>
              </a:rPr>
              <a:t>Überblick</a:t>
            </a:r>
            <a:r>
              <a:rPr lang="en-GB" sz="1200">
                <a:solidFill>
                  <a:schemeClr val="dk1"/>
                </a:solidFill>
                <a:latin typeface="Barlow"/>
                <a:ea typeface="Barlow"/>
                <a:cs typeface="Barlow"/>
                <a:sym typeface="Barlow"/>
              </a:rPr>
              <a:t> über den Inhalt des Pitch Decks</a:t>
            </a:r>
            <a:endParaRPr sz="1200">
              <a:solidFill>
                <a:schemeClr val="dk1"/>
              </a:solidFill>
              <a:latin typeface="Barlow"/>
              <a:ea typeface="Barlow"/>
              <a:cs typeface="Barlow"/>
              <a:sym typeface="Barlow"/>
            </a:endParaRPr>
          </a:p>
        </p:txBody>
      </p:sp>
      <p:sp>
        <p:nvSpPr>
          <p:cNvPr id="579" name="Google Shape;579;p41"/>
          <p:cNvSpPr txBox="1"/>
          <p:nvPr/>
        </p:nvSpPr>
        <p:spPr>
          <a:xfrm flipH="1">
            <a:off x="2660525" y="1786375"/>
            <a:ext cx="18288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Fessle das Publikum mit einer </a:t>
            </a:r>
            <a:r>
              <a:rPr lang="en-GB" sz="1200" b="1">
                <a:solidFill>
                  <a:schemeClr val="dk1"/>
                </a:solidFill>
                <a:latin typeface="Barlow"/>
                <a:ea typeface="Barlow"/>
                <a:cs typeface="Barlow"/>
                <a:sym typeface="Barlow"/>
              </a:rPr>
              <a:t>Einleitung</a:t>
            </a:r>
            <a:endParaRPr sz="1200" b="1">
              <a:solidFill>
                <a:schemeClr val="dk1"/>
              </a:solidFill>
              <a:latin typeface="Barlow"/>
              <a:ea typeface="Barlow"/>
              <a:cs typeface="Barlow"/>
              <a:sym typeface="Barlow"/>
            </a:endParaRPr>
          </a:p>
        </p:txBody>
      </p:sp>
      <p:sp>
        <p:nvSpPr>
          <p:cNvPr id="580" name="Google Shape;580;p41"/>
          <p:cNvSpPr txBox="1"/>
          <p:nvPr/>
        </p:nvSpPr>
        <p:spPr>
          <a:xfrm flipH="1">
            <a:off x="4624425" y="1786375"/>
            <a:ext cx="18288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Identifiziere die </a:t>
            </a:r>
            <a:r>
              <a:rPr lang="en-GB" sz="1200" b="1">
                <a:solidFill>
                  <a:schemeClr val="dk1"/>
                </a:solidFill>
                <a:latin typeface="Barlow"/>
                <a:ea typeface="Barlow"/>
                <a:cs typeface="Barlow"/>
                <a:sym typeface="Barlow"/>
              </a:rPr>
              <a:t>Schmerzpunkte</a:t>
            </a:r>
            <a:endParaRPr sz="1200" b="1">
              <a:solidFill>
                <a:schemeClr val="dk1"/>
              </a:solidFill>
              <a:latin typeface="Barlow"/>
              <a:ea typeface="Barlow"/>
              <a:cs typeface="Barlow"/>
              <a:sym typeface="Barlow"/>
            </a:endParaRPr>
          </a:p>
          <a:p>
            <a:pPr marL="0" lvl="0" indent="0" algn="ctr" rtl="0">
              <a:spcBef>
                <a:spcPts val="0"/>
              </a:spcBef>
              <a:spcAft>
                <a:spcPts val="0"/>
              </a:spcAft>
              <a:buNone/>
            </a:pPr>
            <a:r>
              <a:rPr lang="en-GB" sz="1200">
                <a:solidFill>
                  <a:schemeClr val="dk1"/>
                </a:solidFill>
                <a:latin typeface="Barlow"/>
                <a:ea typeface="Barlow"/>
                <a:cs typeface="Barlow"/>
                <a:sym typeface="Barlow"/>
              </a:rPr>
              <a:t>des Kunden</a:t>
            </a:r>
            <a:endParaRPr sz="1200">
              <a:solidFill>
                <a:schemeClr val="dk1"/>
              </a:solidFill>
              <a:latin typeface="Barlow"/>
              <a:ea typeface="Barlow"/>
              <a:cs typeface="Barlow"/>
              <a:sym typeface="Barlow"/>
            </a:endParaRPr>
          </a:p>
        </p:txBody>
      </p:sp>
      <p:sp>
        <p:nvSpPr>
          <p:cNvPr id="581" name="Google Shape;581;p41"/>
          <p:cNvSpPr txBox="1"/>
          <p:nvPr/>
        </p:nvSpPr>
        <p:spPr>
          <a:xfrm flipH="1">
            <a:off x="6588325" y="1786375"/>
            <a:ext cx="18288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Beschreibe, wie du das </a:t>
            </a:r>
            <a:r>
              <a:rPr lang="en-GB" sz="1200" b="1">
                <a:solidFill>
                  <a:schemeClr val="dk1"/>
                </a:solidFill>
                <a:latin typeface="Barlow"/>
                <a:ea typeface="Barlow"/>
                <a:cs typeface="Barlow"/>
                <a:sym typeface="Barlow"/>
              </a:rPr>
              <a:t>Problem lösen</a:t>
            </a:r>
            <a:r>
              <a:rPr lang="en-GB" sz="1200">
                <a:solidFill>
                  <a:schemeClr val="dk1"/>
                </a:solidFill>
                <a:latin typeface="Barlow"/>
                <a:ea typeface="Barlow"/>
                <a:cs typeface="Barlow"/>
                <a:sym typeface="Barlow"/>
              </a:rPr>
              <a:t> kannst</a:t>
            </a:r>
            <a:endParaRPr sz="1200">
              <a:solidFill>
                <a:schemeClr val="dk1"/>
              </a:solidFill>
              <a:latin typeface="Barlow"/>
              <a:ea typeface="Barlow"/>
              <a:cs typeface="Barlow"/>
              <a:sym typeface="Barlow"/>
            </a:endParaRPr>
          </a:p>
        </p:txBody>
      </p:sp>
      <p:cxnSp>
        <p:nvCxnSpPr>
          <p:cNvPr id="582" name="Google Shape;582;p41"/>
          <p:cNvCxnSpPr>
            <a:stCxn id="574" idx="3"/>
            <a:endCxn id="575" idx="1"/>
          </p:cNvCxnSpPr>
          <p:nvPr/>
        </p:nvCxnSpPr>
        <p:spPr>
          <a:xfrm>
            <a:off x="1880725" y="1440475"/>
            <a:ext cx="1424400" cy="0"/>
          </a:xfrm>
          <a:prstGeom prst="straightConnector1">
            <a:avLst/>
          </a:prstGeom>
          <a:noFill/>
          <a:ln w="9525" cap="flat" cmpd="sng">
            <a:solidFill>
              <a:schemeClr val="dk2"/>
            </a:solidFill>
            <a:prstDash val="solid"/>
            <a:round/>
            <a:headEnd type="none" w="med" len="med"/>
            <a:tailEnd type="none" w="med" len="med"/>
          </a:ln>
        </p:spPr>
      </p:cxnSp>
      <p:cxnSp>
        <p:nvCxnSpPr>
          <p:cNvPr id="583" name="Google Shape;583;p41"/>
          <p:cNvCxnSpPr>
            <a:stCxn id="575" idx="3"/>
            <a:endCxn id="576" idx="1"/>
          </p:cNvCxnSpPr>
          <p:nvPr/>
        </p:nvCxnSpPr>
        <p:spPr>
          <a:xfrm>
            <a:off x="3844625" y="1440475"/>
            <a:ext cx="1424400" cy="0"/>
          </a:xfrm>
          <a:prstGeom prst="straightConnector1">
            <a:avLst/>
          </a:prstGeom>
          <a:noFill/>
          <a:ln w="9525" cap="flat" cmpd="sng">
            <a:solidFill>
              <a:schemeClr val="dk2"/>
            </a:solidFill>
            <a:prstDash val="solid"/>
            <a:round/>
            <a:headEnd type="none" w="med" len="med"/>
            <a:tailEnd type="none" w="med" len="med"/>
          </a:ln>
        </p:spPr>
      </p:cxnSp>
      <p:cxnSp>
        <p:nvCxnSpPr>
          <p:cNvPr id="584" name="Google Shape;584;p41"/>
          <p:cNvCxnSpPr>
            <a:stCxn id="576" idx="3"/>
            <a:endCxn id="577" idx="1"/>
          </p:cNvCxnSpPr>
          <p:nvPr/>
        </p:nvCxnSpPr>
        <p:spPr>
          <a:xfrm>
            <a:off x="5808525" y="1440475"/>
            <a:ext cx="1424400" cy="0"/>
          </a:xfrm>
          <a:prstGeom prst="straightConnector1">
            <a:avLst/>
          </a:prstGeom>
          <a:noFill/>
          <a:ln w="9525" cap="flat" cmpd="sng">
            <a:solidFill>
              <a:schemeClr val="dk2"/>
            </a:solidFill>
            <a:prstDash val="solid"/>
            <a:round/>
            <a:headEnd type="none" w="med" len="med"/>
            <a:tailEnd type="none" w="med" len="med"/>
          </a:ln>
        </p:spPr>
      </p:cxnSp>
      <p:sp>
        <p:nvSpPr>
          <p:cNvPr id="585" name="Google Shape;585;p41"/>
          <p:cNvSpPr/>
          <p:nvPr/>
        </p:nvSpPr>
        <p:spPr>
          <a:xfrm>
            <a:off x="3320762" y="308142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41"/>
          <p:cNvSpPr/>
          <p:nvPr/>
        </p:nvSpPr>
        <p:spPr>
          <a:xfrm>
            <a:off x="5283900" y="308142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41"/>
          <p:cNvSpPr/>
          <p:nvPr/>
        </p:nvSpPr>
        <p:spPr>
          <a:xfrm>
            <a:off x="7247038" y="308142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41"/>
          <p:cNvSpPr txBox="1"/>
          <p:nvPr/>
        </p:nvSpPr>
        <p:spPr>
          <a:xfrm flipH="1">
            <a:off x="2676337" y="3697025"/>
            <a:ext cx="18282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Analysiere die </a:t>
            </a:r>
            <a:r>
              <a:rPr lang="en-GB" sz="1200" b="1">
                <a:solidFill>
                  <a:schemeClr val="dk1"/>
                </a:solidFill>
                <a:latin typeface="Barlow"/>
                <a:ea typeface="Barlow"/>
                <a:cs typeface="Barlow"/>
                <a:sym typeface="Barlow"/>
              </a:rPr>
              <a:t>Größe des Zielmarktes</a:t>
            </a:r>
            <a:r>
              <a:rPr lang="en-GB" sz="1200">
                <a:solidFill>
                  <a:schemeClr val="dk1"/>
                </a:solidFill>
                <a:latin typeface="Barlow"/>
                <a:ea typeface="Barlow"/>
                <a:cs typeface="Barlow"/>
                <a:sym typeface="Barlow"/>
              </a:rPr>
              <a:t>, das Wachstumspotenzial und den Wettbewerb</a:t>
            </a:r>
            <a:endParaRPr sz="1200">
              <a:solidFill>
                <a:schemeClr val="dk1"/>
              </a:solidFill>
              <a:latin typeface="Barlow"/>
              <a:ea typeface="Barlow"/>
              <a:cs typeface="Barlow"/>
              <a:sym typeface="Barlow"/>
            </a:endParaRPr>
          </a:p>
          <a:p>
            <a:pPr marL="0" lvl="0" indent="0" algn="ctr" rtl="0">
              <a:spcBef>
                <a:spcPts val="0"/>
              </a:spcBef>
              <a:spcAft>
                <a:spcPts val="0"/>
              </a:spcAft>
              <a:buNone/>
            </a:pPr>
            <a:endParaRPr sz="1200" b="1">
              <a:solidFill>
                <a:schemeClr val="dk1"/>
              </a:solidFill>
              <a:latin typeface="Barlow"/>
              <a:ea typeface="Barlow"/>
              <a:cs typeface="Barlow"/>
              <a:sym typeface="Barlow"/>
            </a:endParaRPr>
          </a:p>
        </p:txBody>
      </p:sp>
      <p:sp>
        <p:nvSpPr>
          <p:cNvPr id="589" name="Google Shape;589;p41"/>
          <p:cNvSpPr txBox="1"/>
          <p:nvPr/>
        </p:nvSpPr>
        <p:spPr>
          <a:xfrm flipH="1">
            <a:off x="4639462" y="3697025"/>
            <a:ext cx="18282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Erkläre deinen </a:t>
            </a:r>
            <a:r>
              <a:rPr lang="en-GB" sz="1200" b="1">
                <a:solidFill>
                  <a:schemeClr val="dk1"/>
                </a:solidFill>
                <a:latin typeface="Barlow"/>
                <a:ea typeface="Barlow"/>
                <a:cs typeface="Barlow"/>
                <a:sym typeface="Barlow"/>
              </a:rPr>
              <a:t>finanziellen Bedarf</a:t>
            </a:r>
            <a:r>
              <a:rPr lang="en-GB" sz="1200">
                <a:solidFill>
                  <a:schemeClr val="dk1"/>
                </a:solidFill>
                <a:latin typeface="Barlow"/>
                <a:ea typeface="Barlow"/>
                <a:cs typeface="Barlow"/>
                <a:sym typeface="Barlow"/>
              </a:rPr>
              <a:t> und skizziere kurz deine Mittelzuweisung</a:t>
            </a:r>
            <a:endParaRPr sz="1200">
              <a:solidFill>
                <a:schemeClr val="dk1"/>
              </a:solidFill>
              <a:latin typeface="Barlow"/>
              <a:ea typeface="Barlow"/>
              <a:cs typeface="Barlow"/>
              <a:sym typeface="Barlow"/>
            </a:endParaRPr>
          </a:p>
        </p:txBody>
      </p:sp>
      <p:sp>
        <p:nvSpPr>
          <p:cNvPr id="590" name="Google Shape;590;p41"/>
          <p:cNvSpPr txBox="1"/>
          <p:nvPr/>
        </p:nvSpPr>
        <p:spPr>
          <a:xfrm flipH="1">
            <a:off x="6602587" y="3697025"/>
            <a:ext cx="18282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Beende mit einer </a:t>
            </a:r>
            <a:r>
              <a:rPr lang="en-GB" sz="1200" b="1">
                <a:solidFill>
                  <a:schemeClr val="dk1"/>
                </a:solidFill>
                <a:latin typeface="Barlow"/>
                <a:ea typeface="Barlow"/>
                <a:cs typeface="Barlow"/>
                <a:sym typeface="Barlow"/>
              </a:rPr>
              <a:t>prägnanten Aufforderung</a:t>
            </a:r>
            <a:endParaRPr sz="1200">
              <a:solidFill>
                <a:schemeClr val="dk1"/>
              </a:solidFill>
              <a:latin typeface="Barlow"/>
              <a:ea typeface="Barlow"/>
              <a:cs typeface="Barlow"/>
              <a:sym typeface="Barlow"/>
            </a:endParaRPr>
          </a:p>
          <a:p>
            <a:pPr marL="0" lvl="0" indent="0" algn="ctr" rtl="0">
              <a:spcBef>
                <a:spcPts val="0"/>
              </a:spcBef>
              <a:spcAft>
                <a:spcPts val="0"/>
              </a:spcAft>
              <a:buNone/>
            </a:pPr>
            <a:r>
              <a:rPr lang="en-GB" sz="1200">
                <a:solidFill>
                  <a:schemeClr val="dk1"/>
                </a:solidFill>
                <a:latin typeface="Barlow"/>
                <a:ea typeface="Barlow"/>
                <a:cs typeface="Barlow"/>
                <a:sym typeface="Barlow"/>
              </a:rPr>
              <a:t>zum Handeln</a:t>
            </a:r>
            <a:endParaRPr sz="1200">
              <a:solidFill>
                <a:schemeClr val="dk1"/>
              </a:solidFill>
              <a:latin typeface="Barlow"/>
              <a:ea typeface="Barlow"/>
              <a:cs typeface="Barlow"/>
              <a:sym typeface="Barlow"/>
            </a:endParaRPr>
          </a:p>
        </p:txBody>
      </p:sp>
      <p:cxnSp>
        <p:nvCxnSpPr>
          <p:cNvPr id="591" name="Google Shape;591;p41"/>
          <p:cNvCxnSpPr>
            <a:stCxn id="585" idx="3"/>
            <a:endCxn id="586" idx="1"/>
          </p:cNvCxnSpPr>
          <p:nvPr/>
        </p:nvCxnSpPr>
        <p:spPr>
          <a:xfrm>
            <a:off x="3860162" y="3351125"/>
            <a:ext cx="1423800" cy="0"/>
          </a:xfrm>
          <a:prstGeom prst="straightConnector1">
            <a:avLst/>
          </a:prstGeom>
          <a:noFill/>
          <a:ln w="9525" cap="flat" cmpd="sng">
            <a:solidFill>
              <a:schemeClr val="dk2"/>
            </a:solidFill>
            <a:prstDash val="solid"/>
            <a:round/>
            <a:headEnd type="none" w="med" len="med"/>
            <a:tailEnd type="none" w="med" len="med"/>
          </a:ln>
        </p:spPr>
      </p:cxnSp>
      <p:cxnSp>
        <p:nvCxnSpPr>
          <p:cNvPr id="592" name="Google Shape;592;p41"/>
          <p:cNvCxnSpPr>
            <a:stCxn id="586" idx="3"/>
            <a:endCxn id="587" idx="1"/>
          </p:cNvCxnSpPr>
          <p:nvPr/>
        </p:nvCxnSpPr>
        <p:spPr>
          <a:xfrm>
            <a:off x="5823300" y="3351125"/>
            <a:ext cx="1423800" cy="0"/>
          </a:xfrm>
          <a:prstGeom prst="straightConnector1">
            <a:avLst/>
          </a:prstGeom>
          <a:noFill/>
          <a:ln w="9525" cap="flat" cmpd="sng">
            <a:solidFill>
              <a:schemeClr val="dk2"/>
            </a:solidFill>
            <a:prstDash val="solid"/>
            <a:round/>
            <a:headEnd type="none" w="med" len="med"/>
            <a:tailEnd type="none" w="med" len="med"/>
          </a:ln>
        </p:spPr>
      </p:cxnSp>
      <p:grpSp>
        <p:nvGrpSpPr>
          <p:cNvPr id="593" name="Google Shape;593;p41"/>
          <p:cNvGrpSpPr/>
          <p:nvPr/>
        </p:nvGrpSpPr>
        <p:grpSpPr>
          <a:xfrm>
            <a:off x="3322729" y="1203588"/>
            <a:ext cx="504398" cy="473778"/>
            <a:chOff x="1749728" y="2894777"/>
            <a:chExt cx="386927" cy="363438"/>
          </a:xfrm>
        </p:grpSpPr>
        <p:sp>
          <p:nvSpPr>
            <p:cNvPr id="594" name="Google Shape;594;p4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4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4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4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4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4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4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1" name="Google Shape;601;p41"/>
          <p:cNvGrpSpPr/>
          <p:nvPr/>
        </p:nvGrpSpPr>
        <p:grpSpPr>
          <a:xfrm>
            <a:off x="1426258" y="1311036"/>
            <a:ext cx="369554" cy="258900"/>
            <a:chOff x="4048787" y="2977019"/>
            <a:chExt cx="283488" cy="198604"/>
          </a:xfrm>
        </p:grpSpPr>
        <p:sp>
          <p:nvSpPr>
            <p:cNvPr id="602" name="Google Shape;602;p4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4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4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4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4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4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 name="Google Shape;608;p41"/>
          <p:cNvGrpSpPr/>
          <p:nvPr/>
        </p:nvGrpSpPr>
        <p:grpSpPr>
          <a:xfrm>
            <a:off x="7271269" y="1208785"/>
            <a:ext cx="462908" cy="463405"/>
            <a:chOff x="3539102" y="2427549"/>
            <a:chExt cx="355099" cy="355481"/>
          </a:xfrm>
        </p:grpSpPr>
        <p:sp>
          <p:nvSpPr>
            <p:cNvPr id="609" name="Google Shape;609;p4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4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1" name="Google Shape;611;p41"/>
          <p:cNvSpPr/>
          <p:nvPr/>
        </p:nvSpPr>
        <p:spPr>
          <a:xfrm>
            <a:off x="5315374" y="1197902"/>
            <a:ext cx="485143" cy="485143"/>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2" name="Google Shape;612;p41"/>
          <p:cNvGrpSpPr/>
          <p:nvPr/>
        </p:nvGrpSpPr>
        <p:grpSpPr>
          <a:xfrm>
            <a:off x="3418013" y="3120897"/>
            <a:ext cx="344868" cy="460460"/>
            <a:chOff x="903530" y="3806125"/>
            <a:chExt cx="264550" cy="353222"/>
          </a:xfrm>
        </p:grpSpPr>
        <p:sp>
          <p:nvSpPr>
            <p:cNvPr id="613" name="Google Shape;613;p4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4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4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4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 name="Google Shape;617;p41"/>
          <p:cNvGrpSpPr/>
          <p:nvPr/>
        </p:nvGrpSpPr>
        <p:grpSpPr>
          <a:xfrm>
            <a:off x="5307586" y="3132285"/>
            <a:ext cx="492075" cy="437681"/>
            <a:chOff x="854261" y="2908813"/>
            <a:chExt cx="377474" cy="335748"/>
          </a:xfrm>
        </p:grpSpPr>
        <p:sp>
          <p:nvSpPr>
            <p:cNvPr id="618" name="Google Shape;618;p4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4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4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4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4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 name="Google Shape;623;p41"/>
          <p:cNvGrpSpPr/>
          <p:nvPr/>
        </p:nvGrpSpPr>
        <p:grpSpPr>
          <a:xfrm>
            <a:off x="7282585" y="3132274"/>
            <a:ext cx="468343" cy="437723"/>
            <a:chOff x="1748582" y="3372635"/>
            <a:chExt cx="359269" cy="335780"/>
          </a:xfrm>
        </p:grpSpPr>
        <p:sp>
          <p:nvSpPr>
            <p:cNvPr id="624" name="Google Shape;624;p4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5" name="Google Shape;625;p41"/>
            <p:cNvGrpSpPr/>
            <p:nvPr/>
          </p:nvGrpSpPr>
          <p:grpSpPr>
            <a:xfrm>
              <a:off x="1748582" y="3372635"/>
              <a:ext cx="333520" cy="335780"/>
              <a:chOff x="1748582" y="3372635"/>
              <a:chExt cx="333520" cy="335780"/>
            </a:xfrm>
          </p:grpSpPr>
          <p:sp>
            <p:nvSpPr>
              <p:cNvPr id="626" name="Google Shape;626;p4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4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629" name="Google Shape;629;p41"/>
          <p:cNvCxnSpPr>
            <a:stCxn id="581" idx="2"/>
            <a:endCxn id="572" idx="0"/>
          </p:cNvCxnSpPr>
          <p:nvPr/>
        </p:nvCxnSpPr>
        <p:spPr>
          <a:xfrm rot="5400000">
            <a:off x="4365475" y="-55775"/>
            <a:ext cx="399000" cy="5875500"/>
          </a:xfrm>
          <a:prstGeom prst="bentConnector3">
            <a:avLst>
              <a:gd name="adj1" fmla="val 49994"/>
            </a:avLst>
          </a:prstGeom>
          <a:noFill/>
          <a:ln w="9525" cap="flat" cmpd="sng">
            <a:solidFill>
              <a:schemeClr val="dk2"/>
            </a:solidFill>
            <a:prstDash val="solid"/>
            <a:round/>
            <a:headEnd type="none" w="med" len="med"/>
            <a:tailEnd type="none" w="med" len="med"/>
          </a:ln>
        </p:spPr>
      </p:cxnSp>
      <p:sp>
        <p:nvSpPr>
          <p:cNvPr id="630" name="Google Shape;630;p41"/>
          <p:cNvSpPr txBox="1"/>
          <p:nvPr/>
        </p:nvSpPr>
        <p:spPr>
          <a:xfrm flipH="1">
            <a:off x="713200" y="3697025"/>
            <a:ext cx="18282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Unterstreiche </a:t>
            </a:r>
            <a:r>
              <a:rPr lang="en-GB" sz="1200" b="1">
                <a:solidFill>
                  <a:schemeClr val="dk1"/>
                </a:solidFill>
                <a:latin typeface="Barlow"/>
                <a:ea typeface="Barlow"/>
                <a:cs typeface="Barlow"/>
                <a:sym typeface="Barlow"/>
              </a:rPr>
              <a:t>die Vorteile</a:t>
            </a:r>
            <a:r>
              <a:rPr lang="en-GB" sz="1200">
                <a:solidFill>
                  <a:schemeClr val="dk1"/>
                </a:solidFill>
                <a:latin typeface="Barlow"/>
                <a:ea typeface="Barlow"/>
                <a:cs typeface="Barlow"/>
                <a:sym typeface="Barlow"/>
              </a:rPr>
              <a:t> deiner spezifischen Lösung</a:t>
            </a:r>
            <a:endParaRPr sz="1200">
              <a:solidFill>
                <a:schemeClr val="dk1"/>
              </a:solidFill>
              <a:latin typeface="Barlow"/>
              <a:ea typeface="Barlow"/>
              <a:cs typeface="Barlow"/>
              <a:sym typeface="Barlow"/>
            </a:endParaRPr>
          </a:p>
        </p:txBody>
      </p:sp>
      <p:grpSp>
        <p:nvGrpSpPr>
          <p:cNvPr id="631" name="Google Shape;631;p41"/>
          <p:cNvGrpSpPr/>
          <p:nvPr/>
        </p:nvGrpSpPr>
        <p:grpSpPr>
          <a:xfrm>
            <a:off x="1400823" y="3172862"/>
            <a:ext cx="420422" cy="356526"/>
            <a:chOff x="2661459" y="2015001"/>
            <a:chExt cx="322508" cy="273494"/>
          </a:xfrm>
        </p:grpSpPr>
        <p:sp>
          <p:nvSpPr>
            <p:cNvPr id="632" name="Google Shape;632;p4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4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634" name="Google Shape;634;p41"/>
          <p:cNvCxnSpPr>
            <a:stCxn id="572" idx="3"/>
            <a:endCxn id="585" idx="1"/>
          </p:cNvCxnSpPr>
          <p:nvPr/>
        </p:nvCxnSpPr>
        <p:spPr>
          <a:xfrm>
            <a:off x="1897012" y="3351125"/>
            <a:ext cx="14238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638" name="Shape 638"/>
        <p:cNvGrpSpPr/>
        <p:nvPr/>
      </p:nvGrpSpPr>
      <p:grpSpPr>
        <a:xfrm>
          <a:off x="0" y="0"/>
          <a:ext cx="0" cy="0"/>
          <a:chOff x="0" y="0"/>
          <a:chExt cx="0" cy="0"/>
        </a:xfrm>
      </p:grpSpPr>
      <p:sp>
        <p:nvSpPr>
          <p:cNvPr id="639" name="Google Shape;639;p4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Organigramm</a:t>
            </a:r>
            <a:endParaRPr lang="en-GB"/>
          </a:p>
        </p:txBody>
      </p:sp>
      <p:sp>
        <p:nvSpPr>
          <p:cNvPr id="640" name="Google Shape;640;p42"/>
          <p:cNvSpPr/>
          <p:nvPr/>
        </p:nvSpPr>
        <p:spPr>
          <a:xfrm>
            <a:off x="3812250" y="1246475"/>
            <a:ext cx="1519500" cy="409200"/>
          </a:xfrm>
          <a:prstGeom prst="round2SameRect">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accent2"/>
                </a:solidFill>
                <a:latin typeface="Barlow"/>
                <a:ea typeface="Barlow"/>
                <a:cs typeface="Barlow"/>
                <a:sym typeface="Barlow"/>
              </a:rPr>
              <a:t>Morgan</a:t>
            </a:r>
            <a:r>
              <a:rPr lang="en-GB" sz="1000" b="1">
                <a:solidFill>
                  <a:schemeClr val="accent2"/>
                </a:solidFill>
                <a:latin typeface="Barlow"/>
                <a:ea typeface="Barlow"/>
                <a:cs typeface="Barlow"/>
                <a:sym typeface="Barlow"/>
              </a:rPr>
              <a:t> Doe</a:t>
            </a:r>
            <a:endParaRPr sz="1000" b="1">
              <a:solidFill>
                <a:schemeClr val="accent2"/>
              </a:solidFill>
              <a:latin typeface="Barlow"/>
              <a:ea typeface="Barlow"/>
              <a:cs typeface="Barlow"/>
              <a:sym typeface="Barlow"/>
            </a:endParaRPr>
          </a:p>
          <a:p>
            <a:pPr marL="0" lvl="0" indent="0" algn="ctr" rtl="0">
              <a:spcBef>
                <a:spcPts val="0"/>
              </a:spcBef>
              <a:spcAft>
                <a:spcPts val="0"/>
              </a:spcAft>
              <a:buNone/>
            </a:pPr>
            <a:r>
              <a:rPr lang="en-GB" sz="1000">
                <a:solidFill>
                  <a:schemeClr val="accent2"/>
                </a:solidFill>
                <a:latin typeface="Barlow"/>
                <a:ea typeface="Barlow"/>
                <a:cs typeface="Barlow"/>
                <a:sym typeface="Barlow"/>
              </a:rPr>
              <a:t>CEO</a:t>
            </a:r>
            <a:endParaRPr>
              <a:solidFill>
                <a:schemeClr val="accent2"/>
              </a:solidFill>
              <a:latin typeface="Barlow"/>
              <a:ea typeface="Barlow"/>
              <a:cs typeface="Barlow"/>
              <a:sym typeface="Barlow"/>
            </a:endParaRPr>
          </a:p>
        </p:txBody>
      </p:sp>
      <p:sp>
        <p:nvSpPr>
          <p:cNvPr id="641" name="Google Shape;641;p42"/>
          <p:cNvSpPr/>
          <p:nvPr/>
        </p:nvSpPr>
        <p:spPr>
          <a:xfrm>
            <a:off x="2242174" y="2169325"/>
            <a:ext cx="1519500" cy="409200"/>
          </a:xfrm>
          <a:prstGeom prst="round2SameRect">
            <a:avLst>
              <a:gd name="adj1" fmla="val 50000"/>
              <a:gd name="adj2"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Jane Smith</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Abteilungsleiter</a:t>
            </a:r>
            <a:endParaRPr>
              <a:solidFill>
                <a:schemeClr val="dk1"/>
              </a:solidFill>
              <a:latin typeface="Barlow"/>
              <a:ea typeface="Barlow"/>
              <a:cs typeface="Barlow"/>
              <a:sym typeface="Barlow"/>
            </a:endParaRPr>
          </a:p>
        </p:txBody>
      </p:sp>
      <p:sp>
        <p:nvSpPr>
          <p:cNvPr id="642" name="Google Shape;642;p42"/>
          <p:cNvSpPr/>
          <p:nvPr/>
        </p:nvSpPr>
        <p:spPr>
          <a:xfrm>
            <a:off x="5382326" y="2166913"/>
            <a:ext cx="1519500" cy="409200"/>
          </a:xfrm>
          <a:prstGeom prst="round2SameRect">
            <a:avLst>
              <a:gd name="adj1" fmla="val 50000"/>
              <a:gd name="adj2"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Mark Willson</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Abteilungsleiter</a:t>
            </a:r>
            <a:endParaRPr>
              <a:solidFill>
                <a:schemeClr val="dk1"/>
              </a:solidFill>
              <a:latin typeface="Barlow"/>
              <a:ea typeface="Barlow"/>
              <a:cs typeface="Barlow"/>
              <a:sym typeface="Barlow"/>
            </a:endParaRPr>
          </a:p>
        </p:txBody>
      </p:sp>
      <p:sp>
        <p:nvSpPr>
          <p:cNvPr id="643" name="Google Shape;643;p42"/>
          <p:cNvSpPr/>
          <p:nvPr/>
        </p:nvSpPr>
        <p:spPr>
          <a:xfrm>
            <a:off x="1463035" y="30945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Emma Miller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644" name="Google Shape;644;p42"/>
          <p:cNvSpPr/>
          <p:nvPr/>
        </p:nvSpPr>
        <p:spPr>
          <a:xfrm>
            <a:off x="3029178" y="30945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Richard Taylor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645" name="Google Shape;645;p42"/>
          <p:cNvSpPr/>
          <p:nvPr/>
        </p:nvSpPr>
        <p:spPr>
          <a:xfrm>
            <a:off x="4595322" y="30945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Sarah Williams</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646" name="Google Shape;646;p42"/>
          <p:cNvSpPr/>
          <p:nvPr/>
        </p:nvSpPr>
        <p:spPr>
          <a:xfrm>
            <a:off x="6161465" y="30945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Steven Ander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647" name="Google Shape;647;p42"/>
          <p:cNvSpPr/>
          <p:nvPr/>
        </p:nvSpPr>
        <p:spPr>
          <a:xfrm>
            <a:off x="752275"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Brian Clark</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a:t>
            </a:r>
            <a:endParaRPr sz="1000" b="1">
              <a:solidFill>
                <a:schemeClr val="dk1"/>
              </a:solidFill>
              <a:latin typeface="Barlow"/>
              <a:ea typeface="Barlow"/>
              <a:cs typeface="Barlow"/>
              <a:sym typeface="Barlow"/>
            </a:endParaRPr>
          </a:p>
        </p:txBody>
      </p:sp>
      <p:sp>
        <p:nvSpPr>
          <p:cNvPr id="648" name="Google Shape;648;p42"/>
          <p:cNvSpPr/>
          <p:nvPr/>
        </p:nvSpPr>
        <p:spPr>
          <a:xfrm>
            <a:off x="2292025"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Michelle García</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Mitarbeiterin</a:t>
            </a:r>
            <a:endParaRPr sz="1000" b="1">
              <a:solidFill>
                <a:schemeClr val="dk1"/>
              </a:solidFill>
              <a:latin typeface="Barlow"/>
              <a:ea typeface="Barlow"/>
              <a:cs typeface="Barlow"/>
              <a:sym typeface="Barlow"/>
            </a:endParaRPr>
          </a:p>
        </p:txBody>
      </p:sp>
      <p:sp>
        <p:nvSpPr>
          <p:cNvPr id="649" name="Google Shape;649;p42"/>
          <p:cNvSpPr/>
          <p:nvPr/>
        </p:nvSpPr>
        <p:spPr>
          <a:xfrm>
            <a:off x="3831775"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James Scott</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a:t>
            </a:r>
            <a:endParaRPr sz="1000" b="1">
              <a:solidFill>
                <a:schemeClr val="dk1"/>
              </a:solidFill>
              <a:latin typeface="Barlow"/>
              <a:ea typeface="Barlow"/>
              <a:cs typeface="Barlow"/>
              <a:sym typeface="Barlow"/>
            </a:endParaRPr>
          </a:p>
        </p:txBody>
      </p:sp>
      <p:sp>
        <p:nvSpPr>
          <p:cNvPr id="650" name="Google Shape;650;p42"/>
          <p:cNvSpPr/>
          <p:nvPr/>
        </p:nvSpPr>
        <p:spPr>
          <a:xfrm>
            <a:off x="5371524"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William Young</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a:t>
            </a:r>
            <a:endParaRPr sz="1000" b="1">
              <a:solidFill>
                <a:schemeClr val="dk1"/>
              </a:solidFill>
              <a:latin typeface="Barlow"/>
              <a:ea typeface="Barlow"/>
              <a:cs typeface="Barlow"/>
              <a:sym typeface="Barlow"/>
            </a:endParaRPr>
          </a:p>
        </p:txBody>
      </p:sp>
      <p:sp>
        <p:nvSpPr>
          <p:cNvPr id="651" name="Google Shape;651;p42"/>
          <p:cNvSpPr/>
          <p:nvPr/>
        </p:nvSpPr>
        <p:spPr>
          <a:xfrm>
            <a:off x="6911274"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Alan Turner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a:t>
            </a:r>
            <a:endParaRPr sz="1000" b="1">
              <a:solidFill>
                <a:schemeClr val="dk1"/>
              </a:solidFill>
              <a:latin typeface="Barlow"/>
              <a:ea typeface="Barlow"/>
              <a:cs typeface="Barlow"/>
              <a:sym typeface="Barlow"/>
            </a:endParaRPr>
          </a:p>
        </p:txBody>
      </p:sp>
      <p:cxnSp>
        <p:nvCxnSpPr>
          <p:cNvPr id="652" name="Google Shape;652;p42"/>
          <p:cNvCxnSpPr>
            <a:stCxn id="640" idx="1"/>
            <a:endCxn id="641" idx="3"/>
          </p:cNvCxnSpPr>
          <p:nvPr/>
        </p:nvCxnSpPr>
        <p:spPr>
          <a:xfrm rot="5400000">
            <a:off x="3530100" y="1127375"/>
            <a:ext cx="513600" cy="1570200"/>
          </a:xfrm>
          <a:prstGeom prst="bentConnector3">
            <a:avLst>
              <a:gd name="adj1" fmla="val 50005"/>
            </a:avLst>
          </a:prstGeom>
          <a:noFill/>
          <a:ln w="9525" cap="flat" cmpd="sng">
            <a:solidFill>
              <a:schemeClr val="dk2"/>
            </a:solidFill>
            <a:prstDash val="solid"/>
            <a:round/>
            <a:headEnd type="none" w="med" len="med"/>
            <a:tailEnd type="none" w="med" len="med"/>
          </a:ln>
        </p:spPr>
      </p:cxnSp>
      <p:cxnSp>
        <p:nvCxnSpPr>
          <p:cNvPr id="653" name="Google Shape;653;p42"/>
          <p:cNvCxnSpPr>
            <a:stCxn id="640" idx="1"/>
            <a:endCxn id="642" idx="3"/>
          </p:cNvCxnSpPr>
          <p:nvPr/>
        </p:nvCxnSpPr>
        <p:spPr>
          <a:xfrm rot="-5400000" flipH="1">
            <a:off x="5101500" y="1126175"/>
            <a:ext cx="511200" cy="1570200"/>
          </a:xfrm>
          <a:prstGeom prst="bentConnector3">
            <a:avLst>
              <a:gd name="adj1" fmla="val 50004"/>
            </a:avLst>
          </a:prstGeom>
          <a:noFill/>
          <a:ln w="9525" cap="flat" cmpd="sng">
            <a:solidFill>
              <a:schemeClr val="dk2"/>
            </a:solidFill>
            <a:prstDash val="solid"/>
            <a:round/>
            <a:headEnd type="none" w="med" len="med"/>
            <a:tailEnd type="none" w="med" len="med"/>
          </a:ln>
        </p:spPr>
      </p:cxnSp>
      <p:cxnSp>
        <p:nvCxnSpPr>
          <p:cNvPr id="654" name="Google Shape;654;p42"/>
          <p:cNvCxnSpPr>
            <a:stCxn id="644" idx="3"/>
            <a:endCxn id="643" idx="3"/>
          </p:cNvCxnSpPr>
          <p:nvPr/>
        </p:nvCxnSpPr>
        <p:spPr>
          <a:xfrm rot="5400000">
            <a:off x="3005628" y="2311825"/>
            <a:ext cx="600" cy="1566000"/>
          </a:xfrm>
          <a:prstGeom prst="bentConnector3">
            <a:avLst>
              <a:gd name="adj1" fmla="val -39687500"/>
            </a:avLst>
          </a:prstGeom>
          <a:noFill/>
          <a:ln w="9525" cap="flat" cmpd="sng">
            <a:solidFill>
              <a:schemeClr val="dk2"/>
            </a:solidFill>
            <a:prstDash val="solid"/>
            <a:round/>
            <a:headEnd type="none" w="med" len="med"/>
            <a:tailEnd type="none" w="med" len="med"/>
          </a:ln>
        </p:spPr>
      </p:cxnSp>
      <p:cxnSp>
        <p:nvCxnSpPr>
          <p:cNvPr id="655" name="Google Shape;655;p42"/>
          <p:cNvCxnSpPr>
            <a:stCxn id="642" idx="1"/>
            <a:endCxn id="645" idx="3"/>
          </p:cNvCxnSpPr>
          <p:nvPr/>
        </p:nvCxnSpPr>
        <p:spPr>
          <a:xfrm rot="5400000">
            <a:off x="5489426" y="2441863"/>
            <a:ext cx="518400" cy="786900"/>
          </a:xfrm>
          <a:prstGeom prst="bentConnector3">
            <a:avLst>
              <a:gd name="adj1" fmla="val 50001"/>
            </a:avLst>
          </a:prstGeom>
          <a:noFill/>
          <a:ln w="9525" cap="flat" cmpd="sng">
            <a:solidFill>
              <a:schemeClr val="dk2"/>
            </a:solidFill>
            <a:prstDash val="solid"/>
            <a:round/>
            <a:headEnd type="none" w="med" len="med"/>
            <a:tailEnd type="none" w="med" len="med"/>
          </a:ln>
        </p:spPr>
      </p:cxnSp>
      <p:cxnSp>
        <p:nvCxnSpPr>
          <p:cNvPr id="656" name="Google Shape;656;p42"/>
          <p:cNvCxnSpPr>
            <a:stCxn id="642" idx="1"/>
            <a:endCxn id="646" idx="3"/>
          </p:cNvCxnSpPr>
          <p:nvPr/>
        </p:nvCxnSpPr>
        <p:spPr>
          <a:xfrm rot="-5400000" flipH="1">
            <a:off x="6272426" y="2445762"/>
            <a:ext cx="518400" cy="779100"/>
          </a:xfrm>
          <a:prstGeom prst="bentConnector3">
            <a:avLst>
              <a:gd name="adj1" fmla="val 50001"/>
            </a:avLst>
          </a:prstGeom>
          <a:noFill/>
          <a:ln w="9525" cap="flat" cmpd="sng">
            <a:solidFill>
              <a:schemeClr val="dk2"/>
            </a:solidFill>
            <a:prstDash val="solid"/>
            <a:round/>
            <a:headEnd type="none" w="med" len="med"/>
            <a:tailEnd type="none" w="med" len="med"/>
          </a:ln>
        </p:spPr>
      </p:cxnSp>
      <p:cxnSp>
        <p:nvCxnSpPr>
          <p:cNvPr id="657" name="Google Shape;657;p42"/>
          <p:cNvCxnSpPr>
            <a:stCxn id="643" idx="1"/>
            <a:endCxn id="647" idx="3"/>
          </p:cNvCxnSpPr>
          <p:nvPr/>
        </p:nvCxnSpPr>
        <p:spPr>
          <a:xfrm rot="5400000">
            <a:off x="1609435" y="3406375"/>
            <a:ext cx="516000" cy="7107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658" name="Google Shape;658;p42"/>
          <p:cNvCxnSpPr>
            <a:stCxn id="643" idx="1"/>
            <a:endCxn id="648" idx="3"/>
          </p:cNvCxnSpPr>
          <p:nvPr/>
        </p:nvCxnSpPr>
        <p:spPr>
          <a:xfrm rot="-5400000" flipH="1">
            <a:off x="2379235" y="3347275"/>
            <a:ext cx="516000" cy="8289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659" name="Google Shape;659;p42"/>
          <p:cNvCxnSpPr>
            <a:stCxn id="645" idx="1"/>
            <a:endCxn id="649" idx="3"/>
          </p:cNvCxnSpPr>
          <p:nvPr/>
        </p:nvCxnSpPr>
        <p:spPr>
          <a:xfrm rot="5400000">
            <a:off x="4715322" y="3379975"/>
            <a:ext cx="516000" cy="7635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660" name="Google Shape;660;p42"/>
          <p:cNvCxnSpPr>
            <a:stCxn id="645" idx="1"/>
            <a:endCxn id="650" idx="3"/>
          </p:cNvCxnSpPr>
          <p:nvPr/>
        </p:nvCxnSpPr>
        <p:spPr>
          <a:xfrm rot="-5400000" flipH="1">
            <a:off x="5485122" y="3373675"/>
            <a:ext cx="516000" cy="7761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661" name="Google Shape;661;p42"/>
          <p:cNvCxnSpPr>
            <a:stCxn id="645" idx="1"/>
            <a:endCxn id="651" idx="3"/>
          </p:cNvCxnSpPr>
          <p:nvPr/>
        </p:nvCxnSpPr>
        <p:spPr>
          <a:xfrm rot="-5400000" flipH="1">
            <a:off x="6255072" y="2603725"/>
            <a:ext cx="516000" cy="2316000"/>
          </a:xfrm>
          <a:prstGeom prst="bentConnector3">
            <a:avLst>
              <a:gd name="adj1" fmla="val 50000"/>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1083235" y="1924110"/>
            <a:ext cx="6870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sym typeface="+mn-ea"/>
              </a:rPr>
              <a:t> Qu'est-ce que JavaScript ?</a:t>
            </a: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01</a:t>
            </a:r>
            <a:endParaRPr 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665" name="Shape 665"/>
        <p:cNvGrpSpPr/>
        <p:nvPr/>
      </p:nvGrpSpPr>
      <p:grpSpPr>
        <a:xfrm>
          <a:off x="0" y="0"/>
          <a:ext cx="0" cy="0"/>
          <a:chOff x="0" y="0"/>
          <a:chExt cx="0" cy="0"/>
        </a:xfrm>
      </p:grpSpPr>
      <p:sp>
        <p:nvSpPr>
          <p:cNvPr id="666" name="Google Shape;666;p4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Übersicht über die Marktgröß</a:t>
            </a:r>
            <a:endParaRPr lang="en-GB"/>
          </a:p>
        </p:txBody>
      </p:sp>
      <p:sp>
        <p:nvSpPr>
          <p:cNvPr id="667" name="Google Shape;667;p43"/>
          <p:cNvSpPr/>
          <p:nvPr/>
        </p:nvSpPr>
        <p:spPr>
          <a:xfrm>
            <a:off x="867850" y="1354675"/>
            <a:ext cx="3249300" cy="3249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43"/>
          <p:cNvSpPr/>
          <p:nvPr/>
        </p:nvSpPr>
        <p:spPr>
          <a:xfrm>
            <a:off x="1144900" y="1908750"/>
            <a:ext cx="2695200" cy="269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43"/>
          <p:cNvSpPr/>
          <p:nvPr/>
        </p:nvSpPr>
        <p:spPr>
          <a:xfrm>
            <a:off x="1677550" y="2974125"/>
            <a:ext cx="1629900" cy="162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43"/>
          <p:cNvSpPr txBox="1"/>
          <p:nvPr/>
        </p:nvSpPr>
        <p:spPr>
          <a:xfrm>
            <a:off x="1820375" y="1380900"/>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b="1">
                <a:solidFill>
                  <a:schemeClr val="accent2"/>
                </a:solidFill>
                <a:latin typeface="Manrope"/>
                <a:ea typeface="Manrope"/>
                <a:cs typeface="Manrope"/>
                <a:sym typeface="Manrope"/>
              </a:rPr>
              <a:t>100M</a:t>
            </a:r>
            <a:r>
              <a:rPr lang="en-GB" sz="2400" b="1">
                <a:solidFill>
                  <a:schemeClr val="accent2"/>
                </a:solidFill>
                <a:latin typeface="Manrope"/>
                <a:ea typeface="Manrope"/>
                <a:cs typeface="Manrope"/>
                <a:sym typeface="Manrope"/>
              </a:rPr>
              <a:t>€</a:t>
            </a:r>
            <a:endParaRPr sz="2400" b="1">
              <a:solidFill>
                <a:schemeClr val="accent2"/>
              </a:solidFill>
              <a:latin typeface="Manrope"/>
              <a:ea typeface="Manrope"/>
              <a:cs typeface="Manrope"/>
              <a:sym typeface="Manrope"/>
            </a:endParaRPr>
          </a:p>
        </p:txBody>
      </p:sp>
      <p:sp>
        <p:nvSpPr>
          <p:cNvPr id="671" name="Google Shape;671;p43"/>
          <p:cNvSpPr txBox="1"/>
          <p:nvPr/>
        </p:nvSpPr>
        <p:spPr>
          <a:xfrm>
            <a:off x="1820375" y="22278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b="1">
                <a:solidFill>
                  <a:schemeClr val="dk1"/>
                </a:solidFill>
                <a:latin typeface="Manrope"/>
                <a:ea typeface="Manrope"/>
                <a:cs typeface="Manrope"/>
                <a:sym typeface="Manrope"/>
              </a:rPr>
              <a:t>20M</a:t>
            </a:r>
            <a:r>
              <a:rPr lang="en-GB" sz="2400" b="1">
                <a:solidFill>
                  <a:srgbClr val="191919"/>
                </a:solidFill>
                <a:latin typeface="Manrope"/>
                <a:ea typeface="Manrope"/>
                <a:cs typeface="Manrope"/>
                <a:sym typeface="Manrope"/>
              </a:rPr>
              <a:t>€</a:t>
            </a:r>
            <a:endParaRPr sz="2400" b="1">
              <a:solidFill>
                <a:schemeClr val="dk1"/>
              </a:solidFill>
              <a:latin typeface="Manrope"/>
              <a:ea typeface="Manrope"/>
              <a:cs typeface="Manrope"/>
              <a:sym typeface="Manrope"/>
            </a:endParaRPr>
          </a:p>
        </p:txBody>
      </p:sp>
      <p:sp>
        <p:nvSpPr>
          <p:cNvPr id="672" name="Google Shape;672;p43"/>
          <p:cNvSpPr txBox="1"/>
          <p:nvPr/>
        </p:nvSpPr>
        <p:spPr>
          <a:xfrm>
            <a:off x="1820375" y="35416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b="1">
                <a:solidFill>
                  <a:schemeClr val="dk1"/>
                </a:solidFill>
                <a:latin typeface="Manrope"/>
                <a:ea typeface="Manrope"/>
                <a:cs typeface="Manrope"/>
                <a:sym typeface="Manrope"/>
              </a:rPr>
              <a:t>5M</a:t>
            </a:r>
            <a:r>
              <a:rPr lang="en-GB" sz="2400" b="1">
                <a:solidFill>
                  <a:srgbClr val="191919"/>
                </a:solidFill>
                <a:latin typeface="Manrope"/>
                <a:ea typeface="Manrope"/>
                <a:cs typeface="Manrope"/>
                <a:sym typeface="Manrope"/>
              </a:rPr>
              <a:t>€</a:t>
            </a:r>
            <a:endParaRPr sz="2400" b="1">
              <a:solidFill>
                <a:schemeClr val="dk1"/>
              </a:solidFill>
              <a:latin typeface="Manrope"/>
              <a:ea typeface="Manrope"/>
              <a:cs typeface="Manrope"/>
              <a:sym typeface="Manrope"/>
            </a:endParaRPr>
          </a:p>
        </p:txBody>
      </p:sp>
      <p:sp>
        <p:nvSpPr>
          <p:cNvPr id="673" name="Google Shape;673;p43"/>
          <p:cNvSpPr/>
          <p:nvPr/>
        </p:nvSpPr>
        <p:spPr>
          <a:xfrm>
            <a:off x="4461975" y="1198717"/>
            <a:ext cx="288900" cy="28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43"/>
          <p:cNvSpPr txBox="1"/>
          <p:nvPr/>
        </p:nvSpPr>
        <p:spPr>
          <a:xfrm>
            <a:off x="4840100" y="1116192"/>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Äußerer Kreis</a:t>
            </a:r>
            <a:endParaRPr sz="1800" b="1">
              <a:solidFill>
                <a:schemeClr val="dk1"/>
              </a:solidFill>
              <a:latin typeface="Manrope"/>
              <a:ea typeface="Manrope"/>
              <a:cs typeface="Manrope"/>
              <a:sym typeface="Manrope"/>
            </a:endParaRPr>
          </a:p>
        </p:txBody>
      </p:sp>
      <p:sp>
        <p:nvSpPr>
          <p:cNvPr id="675" name="Google Shape;675;p43"/>
          <p:cNvSpPr txBox="1"/>
          <p:nvPr/>
        </p:nvSpPr>
        <p:spPr>
          <a:xfrm>
            <a:off x="4840100" y="1411445"/>
            <a:ext cx="3584100" cy="84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Beziehe die Größe des Marktes mit ein, die den gesamten potenziellen Kundenstamm für das Produkt oder die Dienstleistung darstellt</a:t>
            </a:r>
            <a:endParaRPr sz="1200">
              <a:solidFill>
                <a:schemeClr val="dk1"/>
              </a:solidFill>
              <a:latin typeface="Barlow"/>
              <a:ea typeface="Barlow"/>
              <a:cs typeface="Barlow"/>
              <a:sym typeface="Barlow"/>
            </a:endParaRPr>
          </a:p>
        </p:txBody>
      </p:sp>
      <p:sp>
        <p:nvSpPr>
          <p:cNvPr id="676" name="Google Shape;676;p43"/>
          <p:cNvSpPr txBox="1"/>
          <p:nvPr/>
        </p:nvSpPr>
        <p:spPr>
          <a:xfrm>
            <a:off x="4840100" y="2295409"/>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Mittlerer Kreis</a:t>
            </a:r>
            <a:endParaRPr sz="1800" b="1">
              <a:solidFill>
                <a:schemeClr val="dk1"/>
              </a:solidFill>
              <a:latin typeface="Manrope"/>
              <a:ea typeface="Manrope"/>
              <a:cs typeface="Manrope"/>
              <a:sym typeface="Manrope"/>
            </a:endParaRPr>
          </a:p>
        </p:txBody>
      </p:sp>
      <p:sp>
        <p:nvSpPr>
          <p:cNvPr id="677" name="Google Shape;677;p43"/>
          <p:cNvSpPr txBox="1"/>
          <p:nvPr/>
        </p:nvSpPr>
        <p:spPr>
          <a:xfrm>
            <a:off x="4840100" y="2590639"/>
            <a:ext cx="3584100" cy="84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Bestimme den Zielmarkt, der eine Teilmenge des Gesamtmarktes sein kann. Dies kann auf Faktoren wie Demografie, Geografie oder spezifischen Bedürfnissen beruhen</a:t>
            </a:r>
            <a:endParaRPr sz="1200">
              <a:solidFill>
                <a:schemeClr val="dk1"/>
              </a:solidFill>
              <a:latin typeface="Barlow"/>
              <a:ea typeface="Barlow"/>
              <a:cs typeface="Barlow"/>
              <a:sym typeface="Barlow"/>
            </a:endParaRPr>
          </a:p>
        </p:txBody>
      </p:sp>
      <p:sp>
        <p:nvSpPr>
          <p:cNvPr id="678" name="Google Shape;678;p43"/>
          <p:cNvSpPr txBox="1"/>
          <p:nvPr/>
        </p:nvSpPr>
        <p:spPr>
          <a:xfrm>
            <a:off x="4840100" y="3474627"/>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Innerer Kreis</a:t>
            </a:r>
            <a:endParaRPr sz="1800" b="1">
              <a:solidFill>
                <a:schemeClr val="dk1"/>
              </a:solidFill>
              <a:latin typeface="Manrope"/>
              <a:ea typeface="Manrope"/>
              <a:cs typeface="Manrope"/>
              <a:sym typeface="Manrope"/>
            </a:endParaRPr>
          </a:p>
        </p:txBody>
      </p:sp>
      <p:sp>
        <p:nvSpPr>
          <p:cNvPr id="679" name="Google Shape;679;p43"/>
          <p:cNvSpPr txBox="1"/>
          <p:nvPr/>
        </p:nvSpPr>
        <p:spPr>
          <a:xfrm>
            <a:off x="4840100" y="3769867"/>
            <a:ext cx="3584100" cy="84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Gib die aktuelle Marktgröße an, die den Anteil des Zielmarktes darstellt, den die Firma erfolgreich erobert hat</a:t>
            </a:r>
            <a:endParaRPr sz="1200">
              <a:solidFill>
                <a:schemeClr val="dk1"/>
              </a:solidFill>
              <a:latin typeface="Barlow"/>
              <a:ea typeface="Barlow"/>
              <a:cs typeface="Barlow"/>
              <a:sym typeface="Barlow"/>
            </a:endParaRPr>
          </a:p>
        </p:txBody>
      </p:sp>
      <p:sp>
        <p:nvSpPr>
          <p:cNvPr id="680" name="Google Shape;680;p43"/>
          <p:cNvSpPr/>
          <p:nvPr/>
        </p:nvSpPr>
        <p:spPr>
          <a:xfrm>
            <a:off x="4461975" y="2374542"/>
            <a:ext cx="288900" cy="28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43"/>
          <p:cNvSpPr/>
          <p:nvPr/>
        </p:nvSpPr>
        <p:spPr>
          <a:xfrm>
            <a:off x="4461975" y="3550367"/>
            <a:ext cx="288900" cy="28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685" name="Shape 685"/>
        <p:cNvGrpSpPr/>
        <p:nvPr/>
      </p:nvGrpSpPr>
      <p:grpSpPr>
        <a:xfrm>
          <a:off x="0" y="0"/>
          <a:ext cx="0" cy="0"/>
          <a:chOff x="0" y="0"/>
          <a:chExt cx="0" cy="0"/>
        </a:xfrm>
      </p:grpSpPr>
      <p:sp>
        <p:nvSpPr>
          <p:cNvPr id="686" name="Google Shape;686;p4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Roadmap-Infografik</a:t>
            </a:r>
            <a:endParaRPr lang="en-GB"/>
          </a:p>
        </p:txBody>
      </p:sp>
      <p:graphicFrame>
        <p:nvGraphicFramePr>
          <p:cNvPr id="687" name="Google Shape;687;p44"/>
          <p:cNvGraphicFramePr/>
          <p:nvPr/>
        </p:nvGraphicFramePr>
        <p:xfrm>
          <a:off x="719975" y="1163938"/>
          <a:ext cx="7704050" cy="3146650"/>
        </p:xfrm>
        <a:graphic>
          <a:graphicData uri="http://schemas.openxmlformats.org/drawingml/2006/table">
            <a:tbl>
              <a:tblPr>
                <a:noFill/>
                <a:tableStyleId>{FCFA4720-823C-4FE3-AFB8-DE4608B18074}</a:tableStyleId>
              </a:tblPr>
              <a:tblGrid>
                <a:gridCol w="1197825"/>
                <a:gridCol w="2372525"/>
                <a:gridCol w="344475"/>
                <a:gridCol w="344475"/>
                <a:gridCol w="344475"/>
                <a:gridCol w="344475"/>
                <a:gridCol w="344475"/>
                <a:gridCol w="344475"/>
                <a:gridCol w="344475"/>
                <a:gridCol w="344475"/>
                <a:gridCol w="344475"/>
                <a:gridCol w="344475"/>
                <a:gridCol w="344475"/>
                <a:gridCol w="344475"/>
              </a:tblGrid>
              <a:tr h="441850">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Initiative</a:t>
                      </a:r>
                      <a:endParaRPr sz="1800" b="1">
                        <a:solidFill>
                          <a:schemeClr val="accent2"/>
                        </a:solidFill>
                        <a:latin typeface="Manrope"/>
                        <a:ea typeface="Manrope"/>
                        <a:cs typeface="Manrope"/>
                        <a:sym typeface="Manrope"/>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Ziel</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Jan</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Feb</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Mar</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panose="020B0604020202020204"/>
                        <a:buNone/>
                      </a:pPr>
                      <a:r>
                        <a:rPr lang="en-GB" sz="1200" b="1">
                          <a:solidFill>
                            <a:schemeClr val="accent2"/>
                          </a:solidFill>
                          <a:latin typeface="Manrope"/>
                          <a:ea typeface="Manrope"/>
                          <a:cs typeface="Manrope"/>
                          <a:sym typeface="Manrope"/>
                        </a:rPr>
                        <a:t>Apr</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Mai</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Jun</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Jul</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Aug</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Sep</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Okt</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Nov</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panose="020B0604020202020204"/>
                        <a:buNone/>
                      </a:pPr>
                      <a:r>
                        <a:rPr lang="en-GB" sz="1200" b="1">
                          <a:solidFill>
                            <a:schemeClr val="accent2"/>
                          </a:solidFill>
                          <a:latin typeface="Manrope"/>
                          <a:ea typeface="Manrope"/>
                          <a:cs typeface="Manrope"/>
                          <a:sym typeface="Manrope"/>
                        </a:rPr>
                        <a:t>Dez</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Verstehen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Analysiere und verstehe die Bedürfnisse deines Publikums</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Forschung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Recherchiere Produkte in der Branche und analysiere, wie erfolgreich sie sind</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Brainstorm</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Entwickle Ideen auf der Grundlage von Nutzerfeedback und Forschungsergebnissen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Prototyp entwickeln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Erstelle eine erste Version</a:t>
                      </a:r>
                      <a:endParaRPr sz="1000">
                        <a:solidFill>
                          <a:schemeClr val="dk1"/>
                        </a:solidFill>
                        <a:latin typeface="Barlow"/>
                        <a:ea typeface="Barlow"/>
                        <a:cs typeface="Barlow"/>
                        <a:sym typeface="Barlow"/>
                      </a:endParaRPr>
                    </a:p>
                    <a:p>
                      <a:pPr marL="0" lvl="0" indent="0" algn="l" rtl="0">
                        <a:spcBef>
                          <a:spcPts val="0"/>
                        </a:spcBef>
                        <a:spcAft>
                          <a:spcPts val="0"/>
                        </a:spcAft>
                        <a:buNone/>
                      </a:pPr>
                      <a:r>
                        <a:rPr lang="en-GB" sz="1000">
                          <a:solidFill>
                            <a:schemeClr val="dk1"/>
                          </a:solidFill>
                          <a:latin typeface="Barlow"/>
                          <a:ea typeface="Barlow"/>
                          <a:cs typeface="Barlow"/>
                          <a:sym typeface="Barlow"/>
                        </a:rPr>
                        <a:t>des Produkts, um es Investoren zu zeigen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Benutzerfreundlichkeit testen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Der Prototyp wird Testverfahren unterzogen, um sicherzustellen, dass er die Anforderungen der Nutzer erfüllt</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Feedback analysieren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Verstehe die Meinung der Nutzer, die dein Produkt ausprobiert haben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691" name="Shape 691"/>
        <p:cNvGrpSpPr/>
        <p:nvPr/>
      </p:nvGrpSpPr>
      <p:grpSpPr>
        <a:xfrm>
          <a:off x="0" y="0"/>
          <a:ext cx="0" cy="0"/>
          <a:chOff x="0" y="0"/>
          <a:chExt cx="0" cy="0"/>
        </a:xfrm>
      </p:grpSpPr>
      <p:sp>
        <p:nvSpPr>
          <p:cNvPr id="692" name="Google Shape;692;p4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KPI-Dashboard</a:t>
            </a:r>
            <a:endParaRPr lang="en-GB"/>
          </a:p>
        </p:txBody>
      </p:sp>
      <p:sp>
        <p:nvSpPr>
          <p:cNvPr id="693" name="Google Shape;693;p45"/>
          <p:cNvSpPr txBox="1"/>
          <p:nvPr/>
        </p:nvSpPr>
        <p:spPr>
          <a:xfrm>
            <a:off x="987802" y="1135444"/>
            <a:ext cx="744300" cy="26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262626"/>
                </a:solidFill>
                <a:latin typeface="Manrope"/>
                <a:ea typeface="Manrope"/>
                <a:cs typeface="Manrope"/>
                <a:sym typeface="Manrope"/>
              </a:rPr>
              <a:t>A</a:t>
            </a:r>
            <a:endParaRPr sz="1200">
              <a:solidFill>
                <a:srgbClr val="262626"/>
              </a:solidFill>
              <a:latin typeface="Manrope"/>
              <a:ea typeface="Manrope"/>
              <a:cs typeface="Manrope"/>
              <a:sym typeface="Manrope"/>
            </a:endParaRPr>
          </a:p>
        </p:txBody>
      </p:sp>
      <p:sp>
        <p:nvSpPr>
          <p:cNvPr id="694" name="Google Shape;694;p45"/>
          <p:cNvSpPr/>
          <p:nvPr/>
        </p:nvSpPr>
        <p:spPr>
          <a:xfrm>
            <a:off x="839608" y="1191681"/>
            <a:ext cx="148200" cy="14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45"/>
          <p:cNvSpPr txBox="1"/>
          <p:nvPr/>
        </p:nvSpPr>
        <p:spPr>
          <a:xfrm>
            <a:off x="2067093" y="1135444"/>
            <a:ext cx="744300" cy="26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262626"/>
                </a:solidFill>
                <a:latin typeface="Manrope"/>
                <a:ea typeface="Manrope"/>
                <a:cs typeface="Manrope"/>
                <a:sym typeface="Manrope"/>
              </a:rPr>
              <a:t>B</a:t>
            </a:r>
            <a:endParaRPr sz="1200">
              <a:solidFill>
                <a:srgbClr val="262626"/>
              </a:solidFill>
              <a:latin typeface="Manrope"/>
              <a:ea typeface="Manrope"/>
              <a:cs typeface="Manrope"/>
              <a:sym typeface="Manrope"/>
            </a:endParaRPr>
          </a:p>
        </p:txBody>
      </p:sp>
      <p:sp>
        <p:nvSpPr>
          <p:cNvPr id="696" name="Google Shape;696;p45"/>
          <p:cNvSpPr/>
          <p:nvPr/>
        </p:nvSpPr>
        <p:spPr>
          <a:xfrm>
            <a:off x="1918896" y="1191681"/>
            <a:ext cx="148200" cy="148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45"/>
          <p:cNvSpPr txBox="1"/>
          <p:nvPr/>
        </p:nvSpPr>
        <p:spPr>
          <a:xfrm>
            <a:off x="3146383" y="1135444"/>
            <a:ext cx="744300" cy="26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262626"/>
                </a:solidFill>
                <a:latin typeface="Manrope"/>
                <a:ea typeface="Manrope"/>
                <a:cs typeface="Manrope"/>
                <a:sym typeface="Manrope"/>
              </a:rPr>
              <a:t>C</a:t>
            </a:r>
            <a:endParaRPr sz="1200">
              <a:solidFill>
                <a:srgbClr val="262626"/>
              </a:solidFill>
              <a:latin typeface="Manrope"/>
              <a:ea typeface="Manrope"/>
              <a:cs typeface="Manrope"/>
              <a:sym typeface="Manrope"/>
            </a:endParaRPr>
          </a:p>
        </p:txBody>
      </p:sp>
      <p:sp>
        <p:nvSpPr>
          <p:cNvPr id="698" name="Google Shape;698;p45"/>
          <p:cNvSpPr/>
          <p:nvPr/>
        </p:nvSpPr>
        <p:spPr>
          <a:xfrm>
            <a:off x="2998183" y="1191681"/>
            <a:ext cx="148200" cy="148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45"/>
          <p:cNvSpPr txBox="1"/>
          <p:nvPr/>
        </p:nvSpPr>
        <p:spPr>
          <a:xfrm>
            <a:off x="4225674" y="1135444"/>
            <a:ext cx="744300" cy="26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262626"/>
                </a:solidFill>
                <a:latin typeface="Manrope"/>
                <a:ea typeface="Manrope"/>
                <a:cs typeface="Manrope"/>
                <a:sym typeface="Manrope"/>
              </a:rPr>
              <a:t>D</a:t>
            </a:r>
            <a:endParaRPr sz="1200">
              <a:solidFill>
                <a:srgbClr val="262626"/>
              </a:solidFill>
              <a:latin typeface="Manrope"/>
              <a:ea typeface="Manrope"/>
              <a:cs typeface="Manrope"/>
              <a:sym typeface="Manrope"/>
            </a:endParaRPr>
          </a:p>
        </p:txBody>
      </p:sp>
      <p:sp>
        <p:nvSpPr>
          <p:cNvPr id="700" name="Google Shape;700;p45"/>
          <p:cNvSpPr/>
          <p:nvPr/>
        </p:nvSpPr>
        <p:spPr>
          <a:xfrm>
            <a:off x="4077471" y="1191681"/>
            <a:ext cx="148200" cy="1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45"/>
          <p:cNvSpPr txBox="1"/>
          <p:nvPr/>
        </p:nvSpPr>
        <p:spPr>
          <a:xfrm>
            <a:off x="5248225" y="1135450"/>
            <a:ext cx="3183000" cy="39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b="1">
                <a:solidFill>
                  <a:schemeClr val="dk1"/>
                </a:solidFill>
                <a:latin typeface="Manrope"/>
                <a:ea typeface="Manrope"/>
                <a:cs typeface="Manrope"/>
                <a:sym typeface="Manrope"/>
              </a:rPr>
              <a:t>Budget</a:t>
            </a:r>
            <a:endParaRPr sz="2000" b="1">
              <a:solidFill>
                <a:schemeClr val="dk1"/>
              </a:solidFill>
              <a:latin typeface="Manrope"/>
              <a:ea typeface="Manrope"/>
              <a:cs typeface="Manrope"/>
              <a:sym typeface="Manrope"/>
            </a:endParaRPr>
          </a:p>
        </p:txBody>
      </p:sp>
      <p:sp>
        <p:nvSpPr>
          <p:cNvPr id="702" name="Google Shape;702;p45"/>
          <p:cNvSpPr txBox="1"/>
          <p:nvPr/>
        </p:nvSpPr>
        <p:spPr>
          <a:xfrm>
            <a:off x="5248100" y="1606138"/>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b="1">
                <a:solidFill>
                  <a:schemeClr val="lt2"/>
                </a:solidFill>
                <a:latin typeface="Manrope"/>
                <a:ea typeface="Manrope"/>
                <a:cs typeface="Manrope"/>
                <a:sym typeface="Manrope"/>
              </a:rPr>
              <a:t>20XX</a:t>
            </a:r>
            <a:endParaRPr b="1">
              <a:solidFill>
                <a:schemeClr val="lt2"/>
              </a:solidFill>
              <a:latin typeface="Manrope"/>
              <a:ea typeface="Manrope"/>
              <a:cs typeface="Manrope"/>
              <a:sym typeface="Manrope"/>
            </a:endParaRPr>
          </a:p>
        </p:txBody>
      </p:sp>
      <p:sp>
        <p:nvSpPr>
          <p:cNvPr id="703" name="Google Shape;703;p45"/>
          <p:cNvSpPr txBox="1"/>
          <p:nvPr/>
        </p:nvSpPr>
        <p:spPr>
          <a:xfrm>
            <a:off x="7736050" y="1606150"/>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GB" b="1">
                <a:solidFill>
                  <a:schemeClr val="lt2"/>
                </a:solidFill>
                <a:latin typeface="Manrope"/>
                <a:ea typeface="Manrope"/>
                <a:cs typeface="Manrope"/>
                <a:sym typeface="Manrope"/>
              </a:rPr>
              <a:t>50%</a:t>
            </a:r>
            <a:endParaRPr b="1">
              <a:solidFill>
                <a:schemeClr val="lt2"/>
              </a:solidFill>
              <a:latin typeface="Manrope"/>
              <a:ea typeface="Manrope"/>
              <a:cs typeface="Manrope"/>
              <a:sym typeface="Manrope"/>
            </a:endParaRPr>
          </a:p>
        </p:txBody>
      </p:sp>
      <p:cxnSp>
        <p:nvCxnSpPr>
          <p:cNvPr id="704" name="Google Shape;704;p45"/>
          <p:cNvCxnSpPr>
            <a:stCxn id="702" idx="3"/>
            <a:endCxn id="703" idx="1"/>
          </p:cNvCxnSpPr>
          <p:nvPr/>
        </p:nvCxnSpPr>
        <p:spPr>
          <a:xfrm>
            <a:off x="6062300" y="1729738"/>
            <a:ext cx="1673700" cy="0"/>
          </a:xfrm>
          <a:prstGeom prst="straightConnector1">
            <a:avLst/>
          </a:prstGeom>
          <a:noFill/>
          <a:ln w="9525" cap="flat" cmpd="sng">
            <a:solidFill>
              <a:schemeClr val="dk2"/>
            </a:solidFill>
            <a:prstDash val="solid"/>
            <a:round/>
            <a:headEnd type="none" w="med" len="med"/>
            <a:tailEnd type="none" w="med" len="med"/>
          </a:ln>
        </p:spPr>
      </p:cxnSp>
      <p:cxnSp>
        <p:nvCxnSpPr>
          <p:cNvPr id="705" name="Google Shape;705;p45"/>
          <p:cNvCxnSpPr>
            <a:stCxn id="702" idx="3"/>
          </p:cNvCxnSpPr>
          <p:nvPr/>
        </p:nvCxnSpPr>
        <p:spPr>
          <a:xfrm>
            <a:off x="6062300" y="1729738"/>
            <a:ext cx="785100" cy="0"/>
          </a:xfrm>
          <a:prstGeom prst="straightConnector1">
            <a:avLst/>
          </a:prstGeom>
          <a:noFill/>
          <a:ln w="76200" cap="flat" cmpd="sng">
            <a:solidFill>
              <a:schemeClr val="lt2"/>
            </a:solidFill>
            <a:prstDash val="solid"/>
            <a:round/>
            <a:headEnd type="none" w="med" len="med"/>
            <a:tailEnd type="none" w="med" len="med"/>
          </a:ln>
        </p:spPr>
      </p:cxnSp>
      <p:sp>
        <p:nvSpPr>
          <p:cNvPr id="706" name="Google Shape;706;p45"/>
          <p:cNvSpPr txBox="1"/>
          <p:nvPr/>
        </p:nvSpPr>
        <p:spPr>
          <a:xfrm>
            <a:off x="5248100" y="2566913"/>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b="1">
                <a:solidFill>
                  <a:schemeClr val="lt2"/>
                </a:solidFill>
                <a:latin typeface="Manrope"/>
                <a:ea typeface="Manrope"/>
                <a:cs typeface="Manrope"/>
                <a:sym typeface="Manrope"/>
              </a:rPr>
              <a:t>20XX</a:t>
            </a:r>
            <a:endParaRPr b="1">
              <a:solidFill>
                <a:schemeClr val="lt2"/>
              </a:solidFill>
              <a:latin typeface="Manrope"/>
              <a:ea typeface="Manrope"/>
              <a:cs typeface="Manrope"/>
              <a:sym typeface="Manrope"/>
            </a:endParaRPr>
          </a:p>
        </p:txBody>
      </p:sp>
      <p:sp>
        <p:nvSpPr>
          <p:cNvPr id="707" name="Google Shape;707;p45"/>
          <p:cNvSpPr txBox="1"/>
          <p:nvPr/>
        </p:nvSpPr>
        <p:spPr>
          <a:xfrm>
            <a:off x="7736050" y="2566913"/>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GB" b="1">
                <a:solidFill>
                  <a:schemeClr val="lt2"/>
                </a:solidFill>
                <a:latin typeface="Manrope"/>
                <a:ea typeface="Manrope"/>
                <a:cs typeface="Manrope"/>
                <a:sym typeface="Manrope"/>
              </a:rPr>
              <a:t>60%</a:t>
            </a:r>
            <a:endParaRPr b="1">
              <a:solidFill>
                <a:schemeClr val="lt2"/>
              </a:solidFill>
              <a:latin typeface="Manrope"/>
              <a:ea typeface="Manrope"/>
              <a:cs typeface="Manrope"/>
              <a:sym typeface="Manrope"/>
            </a:endParaRPr>
          </a:p>
        </p:txBody>
      </p:sp>
      <p:cxnSp>
        <p:nvCxnSpPr>
          <p:cNvPr id="708" name="Google Shape;708;p45"/>
          <p:cNvCxnSpPr>
            <a:stCxn id="706" idx="3"/>
            <a:endCxn id="707" idx="1"/>
          </p:cNvCxnSpPr>
          <p:nvPr/>
        </p:nvCxnSpPr>
        <p:spPr>
          <a:xfrm>
            <a:off x="6062300" y="2690513"/>
            <a:ext cx="1673700" cy="0"/>
          </a:xfrm>
          <a:prstGeom prst="straightConnector1">
            <a:avLst/>
          </a:prstGeom>
          <a:noFill/>
          <a:ln w="9525" cap="flat" cmpd="sng">
            <a:solidFill>
              <a:schemeClr val="dk2"/>
            </a:solidFill>
            <a:prstDash val="solid"/>
            <a:round/>
            <a:headEnd type="none" w="med" len="med"/>
            <a:tailEnd type="none" w="med" len="med"/>
          </a:ln>
        </p:spPr>
      </p:cxnSp>
      <p:cxnSp>
        <p:nvCxnSpPr>
          <p:cNvPr id="709" name="Google Shape;709;p45"/>
          <p:cNvCxnSpPr>
            <a:stCxn id="706" idx="3"/>
          </p:cNvCxnSpPr>
          <p:nvPr/>
        </p:nvCxnSpPr>
        <p:spPr>
          <a:xfrm>
            <a:off x="6062300" y="2690513"/>
            <a:ext cx="1077300" cy="0"/>
          </a:xfrm>
          <a:prstGeom prst="straightConnector1">
            <a:avLst/>
          </a:prstGeom>
          <a:noFill/>
          <a:ln w="76200" cap="flat" cmpd="sng">
            <a:solidFill>
              <a:schemeClr val="lt2"/>
            </a:solidFill>
            <a:prstDash val="solid"/>
            <a:round/>
            <a:headEnd type="none" w="med" len="med"/>
            <a:tailEnd type="none" w="med" len="med"/>
          </a:ln>
        </p:spPr>
      </p:cxnSp>
      <p:sp>
        <p:nvSpPr>
          <p:cNvPr id="710" name="Google Shape;710;p45"/>
          <p:cNvSpPr txBox="1"/>
          <p:nvPr/>
        </p:nvSpPr>
        <p:spPr>
          <a:xfrm>
            <a:off x="5248100" y="2261338"/>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b="1">
                <a:solidFill>
                  <a:schemeClr val="lt2"/>
                </a:solidFill>
                <a:latin typeface="Manrope"/>
                <a:ea typeface="Manrope"/>
                <a:cs typeface="Manrope"/>
                <a:sym typeface="Manrope"/>
              </a:rPr>
              <a:t>20XX</a:t>
            </a:r>
            <a:endParaRPr b="1">
              <a:solidFill>
                <a:schemeClr val="lt2"/>
              </a:solidFill>
              <a:latin typeface="Manrope"/>
              <a:ea typeface="Manrope"/>
              <a:cs typeface="Manrope"/>
              <a:sym typeface="Manrope"/>
            </a:endParaRPr>
          </a:p>
        </p:txBody>
      </p:sp>
      <p:sp>
        <p:nvSpPr>
          <p:cNvPr id="711" name="Google Shape;711;p45"/>
          <p:cNvSpPr txBox="1"/>
          <p:nvPr/>
        </p:nvSpPr>
        <p:spPr>
          <a:xfrm>
            <a:off x="7736050" y="2261338"/>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GB" b="1">
                <a:solidFill>
                  <a:schemeClr val="lt2"/>
                </a:solidFill>
                <a:latin typeface="Manrope"/>
                <a:ea typeface="Manrope"/>
                <a:cs typeface="Manrope"/>
                <a:sym typeface="Manrope"/>
              </a:rPr>
              <a:t>20%</a:t>
            </a:r>
            <a:endParaRPr b="1">
              <a:solidFill>
                <a:schemeClr val="lt2"/>
              </a:solidFill>
              <a:latin typeface="Manrope"/>
              <a:ea typeface="Manrope"/>
              <a:cs typeface="Manrope"/>
              <a:sym typeface="Manrope"/>
            </a:endParaRPr>
          </a:p>
        </p:txBody>
      </p:sp>
      <p:cxnSp>
        <p:nvCxnSpPr>
          <p:cNvPr id="712" name="Google Shape;712;p45"/>
          <p:cNvCxnSpPr>
            <a:stCxn id="710" idx="3"/>
            <a:endCxn id="711" idx="1"/>
          </p:cNvCxnSpPr>
          <p:nvPr/>
        </p:nvCxnSpPr>
        <p:spPr>
          <a:xfrm>
            <a:off x="6062300" y="2384938"/>
            <a:ext cx="1673700" cy="0"/>
          </a:xfrm>
          <a:prstGeom prst="straightConnector1">
            <a:avLst/>
          </a:prstGeom>
          <a:noFill/>
          <a:ln w="9525" cap="flat" cmpd="sng">
            <a:solidFill>
              <a:schemeClr val="dk2"/>
            </a:solidFill>
            <a:prstDash val="solid"/>
            <a:round/>
            <a:headEnd type="none" w="med" len="med"/>
            <a:tailEnd type="none" w="med" len="med"/>
          </a:ln>
        </p:spPr>
      </p:cxnSp>
      <p:cxnSp>
        <p:nvCxnSpPr>
          <p:cNvPr id="713" name="Google Shape;713;p45"/>
          <p:cNvCxnSpPr>
            <a:stCxn id="710" idx="3"/>
          </p:cNvCxnSpPr>
          <p:nvPr/>
        </p:nvCxnSpPr>
        <p:spPr>
          <a:xfrm>
            <a:off x="6062300" y="2384938"/>
            <a:ext cx="378300" cy="0"/>
          </a:xfrm>
          <a:prstGeom prst="straightConnector1">
            <a:avLst/>
          </a:prstGeom>
          <a:noFill/>
          <a:ln w="76200" cap="flat" cmpd="sng">
            <a:solidFill>
              <a:schemeClr val="lt2"/>
            </a:solidFill>
            <a:prstDash val="solid"/>
            <a:round/>
            <a:headEnd type="none" w="med" len="med"/>
            <a:tailEnd type="none" w="med" len="med"/>
          </a:ln>
        </p:spPr>
      </p:cxnSp>
      <p:sp>
        <p:nvSpPr>
          <p:cNvPr id="714" name="Google Shape;714;p45"/>
          <p:cNvSpPr txBox="1"/>
          <p:nvPr/>
        </p:nvSpPr>
        <p:spPr>
          <a:xfrm>
            <a:off x="5248100" y="1933738"/>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b="1">
                <a:solidFill>
                  <a:schemeClr val="lt2"/>
                </a:solidFill>
                <a:latin typeface="Manrope"/>
                <a:ea typeface="Manrope"/>
                <a:cs typeface="Manrope"/>
                <a:sym typeface="Manrope"/>
              </a:rPr>
              <a:t>20XX</a:t>
            </a:r>
            <a:endParaRPr b="1">
              <a:solidFill>
                <a:schemeClr val="lt2"/>
              </a:solidFill>
              <a:latin typeface="Manrope"/>
              <a:ea typeface="Manrope"/>
              <a:cs typeface="Manrope"/>
              <a:sym typeface="Manrope"/>
            </a:endParaRPr>
          </a:p>
        </p:txBody>
      </p:sp>
      <p:sp>
        <p:nvSpPr>
          <p:cNvPr id="715" name="Google Shape;715;p45"/>
          <p:cNvSpPr txBox="1"/>
          <p:nvPr/>
        </p:nvSpPr>
        <p:spPr>
          <a:xfrm>
            <a:off x="7736050" y="1933738"/>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GB" b="1">
                <a:solidFill>
                  <a:schemeClr val="lt2"/>
                </a:solidFill>
                <a:latin typeface="Manrope"/>
                <a:ea typeface="Manrope"/>
                <a:cs typeface="Manrope"/>
                <a:sym typeface="Manrope"/>
              </a:rPr>
              <a:t>10%</a:t>
            </a:r>
            <a:endParaRPr b="1">
              <a:solidFill>
                <a:schemeClr val="lt2"/>
              </a:solidFill>
              <a:latin typeface="Manrope"/>
              <a:ea typeface="Manrope"/>
              <a:cs typeface="Manrope"/>
              <a:sym typeface="Manrope"/>
            </a:endParaRPr>
          </a:p>
        </p:txBody>
      </p:sp>
      <p:cxnSp>
        <p:nvCxnSpPr>
          <p:cNvPr id="716" name="Google Shape;716;p45"/>
          <p:cNvCxnSpPr>
            <a:stCxn id="714" idx="3"/>
            <a:endCxn id="715" idx="1"/>
          </p:cNvCxnSpPr>
          <p:nvPr/>
        </p:nvCxnSpPr>
        <p:spPr>
          <a:xfrm>
            <a:off x="6062300" y="2057338"/>
            <a:ext cx="1673700" cy="0"/>
          </a:xfrm>
          <a:prstGeom prst="straightConnector1">
            <a:avLst/>
          </a:prstGeom>
          <a:noFill/>
          <a:ln w="9525" cap="flat" cmpd="sng">
            <a:solidFill>
              <a:schemeClr val="dk2"/>
            </a:solidFill>
            <a:prstDash val="solid"/>
            <a:round/>
            <a:headEnd type="none" w="med" len="med"/>
            <a:tailEnd type="none" w="med" len="med"/>
          </a:ln>
        </p:spPr>
      </p:cxnSp>
      <p:cxnSp>
        <p:nvCxnSpPr>
          <p:cNvPr id="717" name="Google Shape;717;p45"/>
          <p:cNvCxnSpPr>
            <a:stCxn id="714" idx="3"/>
          </p:cNvCxnSpPr>
          <p:nvPr/>
        </p:nvCxnSpPr>
        <p:spPr>
          <a:xfrm>
            <a:off x="6062300" y="2057338"/>
            <a:ext cx="114600" cy="0"/>
          </a:xfrm>
          <a:prstGeom prst="straightConnector1">
            <a:avLst/>
          </a:prstGeom>
          <a:noFill/>
          <a:ln w="76200" cap="flat" cmpd="sng">
            <a:solidFill>
              <a:schemeClr val="lt2"/>
            </a:solidFill>
            <a:prstDash val="solid"/>
            <a:round/>
            <a:headEnd type="none" w="med" len="med"/>
            <a:tailEnd type="none" w="med" len="med"/>
          </a:ln>
        </p:spPr>
      </p:cxnSp>
      <p:sp>
        <p:nvSpPr>
          <p:cNvPr id="718" name="Google Shape;718;p45"/>
          <p:cNvSpPr txBox="1"/>
          <p:nvPr/>
        </p:nvSpPr>
        <p:spPr>
          <a:xfrm>
            <a:off x="5351200" y="3118800"/>
            <a:ext cx="1920300" cy="447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a:solidFill>
                  <a:schemeClr val="lt2"/>
                </a:solidFill>
                <a:latin typeface="Manrope"/>
                <a:ea typeface="Manrope"/>
                <a:cs typeface="Manrope"/>
                <a:sym typeface="Manrope"/>
              </a:rPr>
              <a:t>100,000</a:t>
            </a:r>
            <a:endParaRPr sz="3000" b="1">
              <a:solidFill>
                <a:schemeClr val="lt2"/>
              </a:solidFill>
              <a:latin typeface="Manrope"/>
              <a:ea typeface="Manrope"/>
              <a:cs typeface="Manrope"/>
              <a:sym typeface="Manrope"/>
            </a:endParaRPr>
          </a:p>
        </p:txBody>
      </p:sp>
      <p:sp>
        <p:nvSpPr>
          <p:cNvPr id="719" name="Google Shape;719;p45"/>
          <p:cNvSpPr txBox="1"/>
          <p:nvPr/>
        </p:nvSpPr>
        <p:spPr>
          <a:xfrm>
            <a:off x="5351200" y="3774900"/>
            <a:ext cx="1920300" cy="447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a:solidFill>
                  <a:schemeClr val="lt2"/>
                </a:solidFill>
                <a:latin typeface="Manrope"/>
                <a:ea typeface="Manrope"/>
                <a:cs typeface="Manrope"/>
                <a:sym typeface="Manrope"/>
              </a:rPr>
              <a:t>5,000</a:t>
            </a:r>
            <a:endParaRPr sz="3000" b="1">
              <a:solidFill>
                <a:schemeClr val="lt2"/>
              </a:solidFill>
              <a:latin typeface="Manrope"/>
              <a:ea typeface="Manrope"/>
              <a:cs typeface="Manrope"/>
              <a:sym typeface="Manrope"/>
            </a:endParaRPr>
          </a:p>
        </p:txBody>
      </p:sp>
      <p:sp>
        <p:nvSpPr>
          <p:cNvPr id="720" name="Google Shape;720;p45"/>
          <p:cNvSpPr txBox="1"/>
          <p:nvPr/>
        </p:nvSpPr>
        <p:spPr>
          <a:xfrm>
            <a:off x="7315525" y="3118800"/>
            <a:ext cx="11157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Venus ist ein heißer Planet</a:t>
            </a:r>
            <a:endParaRPr sz="1200">
              <a:solidFill>
                <a:schemeClr val="dk1"/>
              </a:solidFill>
              <a:latin typeface="Barlow"/>
              <a:ea typeface="Barlow"/>
              <a:cs typeface="Barlow"/>
              <a:sym typeface="Barlow"/>
            </a:endParaRPr>
          </a:p>
        </p:txBody>
      </p:sp>
      <p:sp>
        <p:nvSpPr>
          <p:cNvPr id="721" name="Google Shape;721;p45"/>
          <p:cNvSpPr txBox="1"/>
          <p:nvPr/>
        </p:nvSpPr>
        <p:spPr>
          <a:xfrm>
            <a:off x="7315525" y="3774900"/>
            <a:ext cx="11157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Merkur ist sehr klein</a:t>
            </a:r>
            <a:endParaRPr sz="1200">
              <a:solidFill>
                <a:schemeClr val="dk1"/>
              </a:solidFill>
              <a:latin typeface="Barlow"/>
              <a:ea typeface="Barlow"/>
              <a:cs typeface="Barlow"/>
              <a:sym typeface="Barlow"/>
            </a:endParaRPr>
          </a:p>
        </p:txBody>
      </p:sp>
      <p:pic>
        <p:nvPicPr>
          <p:cNvPr id="722" name="Google Shape;722;p45" title="Points scored">
            <a:hlinkClick r:id="rId1"/>
          </p:cNvPr>
          <p:cNvPicPr preferRelativeResize="0"/>
          <p:nvPr/>
        </p:nvPicPr>
        <p:blipFill>
          <a:blip r:embed="rId2"/>
          <a:stretch>
            <a:fillRect/>
          </a:stretch>
        </p:blipFill>
        <p:spPr>
          <a:xfrm>
            <a:off x="713224" y="1570923"/>
            <a:ext cx="4256751" cy="2632076"/>
          </a:xfrm>
          <a:prstGeom prst="rect">
            <a:avLst/>
          </a:prstGeom>
          <a:noFill/>
          <a:ln>
            <a:noFill/>
          </a:ln>
        </p:spPr>
      </p:pic>
      <p:sp>
        <p:nvSpPr>
          <p:cNvPr id="723" name="Google Shape;723;p45"/>
          <p:cNvSpPr txBox="1"/>
          <p:nvPr/>
        </p:nvSpPr>
        <p:spPr>
          <a:xfrm>
            <a:off x="981900" y="4386450"/>
            <a:ext cx="7180200" cy="21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dk1"/>
                </a:solidFill>
                <a:latin typeface="Barlow"/>
                <a:ea typeface="Barlow"/>
                <a:cs typeface="Barlow"/>
                <a:sym typeface="Barlow"/>
              </a:rPr>
              <a:t>Folge dem Link im Diagramm, um die Daten zu ändern und füge dann das neue hier ein. Für mehr Infos </a:t>
            </a:r>
            <a:r>
              <a:rPr lang="en-GB" sz="1100" b="1" u="sng">
                <a:solidFill>
                  <a:schemeClr val="dk1"/>
                </a:solidFill>
                <a:latin typeface="Barlow"/>
                <a:ea typeface="Barlow"/>
                <a:cs typeface="Barlow"/>
                <a:sym typeface="Barlow"/>
                <a:hlinkClick r:id="rId3"/>
              </a:rPr>
              <a:t>klicke hier</a:t>
            </a:r>
            <a:endParaRPr sz="1100" b="1">
              <a:solidFill>
                <a:schemeClr val="dk1"/>
              </a:solidFill>
              <a:latin typeface="Barlow"/>
              <a:ea typeface="Barlow"/>
              <a:cs typeface="Barlow"/>
              <a:sym typeface="Barlow"/>
            </a:endParaRPr>
          </a:p>
          <a:p>
            <a:pPr marL="0" lvl="0" indent="0" algn="ctr" rtl="0">
              <a:spcBef>
                <a:spcPts val="0"/>
              </a:spcBef>
              <a:spcAft>
                <a:spcPts val="0"/>
              </a:spcAft>
              <a:buNone/>
            </a:pPr>
            <a:endParaRPr sz="1000">
              <a:solidFill>
                <a:srgbClr val="191919"/>
              </a:solidFill>
              <a:latin typeface="Open Sans"/>
              <a:ea typeface="Open Sans"/>
              <a:cs typeface="Open Sans"/>
              <a:sym typeface="Open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727" name="Shape 727"/>
        <p:cNvGrpSpPr/>
        <p:nvPr/>
      </p:nvGrpSpPr>
      <p:grpSpPr>
        <a:xfrm>
          <a:off x="0" y="0"/>
          <a:ext cx="0" cy="0"/>
          <a:chOff x="0" y="0"/>
          <a:chExt cx="0" cy="0"/>
        </a:xfrm>
      </p:grpSpPr>
      <p:cxnSp>
        <p:nvCxnSpPr>
          <p:cNvPr id="728" name="Google Shape;728;p46"/>
          <p:cNvCxnSpPr/>
          <p:nvPr/>
        </p:nvCxnSpPr>
        <p:spPr>
          <a:xfrm>
            <a:off x="2192575" y="542775"/>
            <a:ext cx="4758900" cy="0"/>
          </a:xfrm>
          <a:prstGeom prst="straightConnector1">
            <a:avLst/>
          </a:prstGeom>
          <a:noFill/>
          <a:ln w="9525" cap="flat" cmpd="sng">
            <a:solidFill>
              <a:schemeClr val="dk2"/>
            </a:solidFill>
            <a:prstDash val="solid"/>
            <a:round/>
            <a:headEnd type="oval" w="med" len="med"/>
            <a:tailEnd type="oval" w="med" len="med"/>
          </a:ln>
        </p:spPr>
      </p:cxnSp>
      <p:cxnSp>
        <p:nvCxnSpPr>
          <p:cNvPr id="729" name="Google Shape;729;p46"/>
          <p:cNvCxnSpPr/>
          <p:nvPr/>
        </p:nvCxnSpPr>
        <p:spPr>
          <a:xfrm>
            <a:off x="2192575" y="1843875"/>
            <a:ext cx="4758900" cy="0"/>
          </a:xfrm>
          <a:prstGeom prst="straightConnector1">
            <a:avLst/>
          </a:prstGeom>
          <a:noFill/>
          <a:ln w="9525" cap="flat" cmpd="sng">
            <a:solidFill>
              <a:schemeClr val="dk2"/>
            </a:solidFill>
            <a:prstDash val="solid"/>
            <a:round/>
            <a:headEnd type="oval" w="med" len="med"/>
            <a:tailEnd type="oval" w="med" len="med"/>
          </a:ln>
        </p:spPr>
      </p:cxnSp>
      <p:sp>
        <p:nvSpPr>
          <p:cNvPr id="730" name="Google Shape;730;p46"/>
          <p:cNvSpPr txBox="1"/>
          <p:nvPr>
            <p:ph type="title"/>
          </p:nvPr>
        </p:nvSpPr>
        <p:spPr>
          <a:xfrm>
            <a:off x="2347938" y="844800"/>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Danke!</a:t>
            </a:r>
            <a:endParaRPr lang="en-GB"/>
          </a:p>
        </p:txBody>
      </p:sp>
      <p:sp>
        <p:nvSpPr>
          <p:cNvPr id="731" name="Google Shape;731;p46"/>
          <p:cNvSpPr txBox="1"/>
          <p:nvPr>
            <p:ph type="subTitle" idx="1"/>
          </p:nvPr>
        </p:nvSpPr>
        <p:spPr>
          <a:xfrm>
            <a:off x="2347900" y="184145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panose="020B0604020202020204"/>
              <a:buNone/>
            </a:pPr>
            <a:r>
              <a:rPr lang="en-GB" b="1">
                <a:latin typeface="Manrope"/>
                <a:ea typeface="Manrope"/>
                <a:cs typeface="Manrope"/>
                <a:sym typeface="Manrope"/>
              </a:rPr>
              <a:t>Gibt es noch Fragen?</a:t>
            </a:r>
            <a:endParaRPr b="1">
              <a:latin typeface="Manrope"/>
              <a:ea typeface="Manrope"/>
              <a:cs typeface="Manrope"/>
              <a:sym typeface="Manrope"/>
            </a:endParaRPr>
          </a:p>
          <a:p>
            <a:pPr marL="0" lvl="0" indent="0" algn="ctr" rtl="0">
              <a:spcBef>
                <a:spcPts val="0"/>
              </a:spcBef>
              <a:spcAft>
                <a:spcPts val="0"/>
              </a:spcAft>
              <a:buClr>
                <a:schemeClr val="lt1"/>
              </a:buClr>
              <a:buSzPts val="1100"/>
              <a:buFont typeface="Arial" panose="020B0604020202020204"/>
              <a:buNone/>
            </a:pPr>
            <a:r>
              <a:rPr lang="en-GB"/>
              <a:t>deinemail@freepik.com </a:t>
            </a:r>
            <a:endParaRPr lang="en-GB"/>
          </a:p>
          <a:p>
            <a:pPr marL="0" lvl="0" indent="0" algn="ctr" rtl="0">
              <a:spcBef>
                <a:spcPts val="0"/>
              </a:spcBef>
              <a:spcAft>
                <a:spcPts val="0"/>
              </a:spcAft>
              <a:buClr>
                <a:schemeClr val="lt1"/>
              </a:buClr>
              <a:buSzPts val="1100"/>
              <a:buFont typeface="Arial" panose="020B0604020202020204"/>
              <a:buNone/>
            </a:pPr>
            <a:r>
              <a:rPr lang="en-GB"/>
              <a:t>+39  620 421 838 </a:t>
            </a:r>
            <a:endParaRPr lang="en-GB"/>
          </a:p>
          <a:p>
            <a:pPr marL="0" lvl="0" indent="0" algn="ctr" rtl="0">
              <a:spcBef>
                <a:spcPts val="0"/>
              </a:spcBef>
              <a:spcAft>
                <a:spcPts val="0"/>
              </a:spcAft>
              <a:buNone/>
            </a:pPr>
            <a:r>
              <a:rPr lang="en-GB"/>
              <a:t>deinewebseite.com</a:t>
            </a:r>
            <a:endParaRPr lang="en-GB"/>
          </a:p>
        </p:txBody>
      </p:sp>
      <p:sp>
        <p:nvSpPr>
          <p:cNvPr id="732" name="Google Shape;732;p46"/>
          <p:cNvSpPr/>
          <p:nvPr/>
        </p:nvSpPr>
        <p:spPr>
          <a:xfrm>
            <a:off x="3485375" y="3088037"/>
            <a:ext cx="4374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46"/>
          <p:cNvSpPr/>
          <p:nvPr/>
        </p:nvSpPr>
        <p:spPr>
          <a:xfrm>
            <a:off x="4353250" y="3088037"/>
            <a:ext cx="4374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46"/>
          <p:cNvSpPr/>
          <p:nvPr/>
        </p:nvSpPr>
        <p:spPr>
          <a:xfrm>
            <a:off x="5221125" y="3088037"/>
            <a:ext cx="4374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5" name="Google Shape;735;p46"/>
          <p:cNvGrpSpPr/>
          <p:nvPr/>
        </p:nvGrpSpPr>
        <p:grpSpPr>
          <a:xfrm>
            <a:off x="3572524" y="3167535"/>
            <a:ext cx="276012" cy="275991"/>
            <a:chOff x="3368074" y="3882537"/>
            <a:chExt cx="215298" cy="215298"/>
          </a:xfrm>
        </p:grpSpPr>
        <p:sp>
          <p:nvSpPr>
            <p:cNvPr id="736" name="Google Shape;736;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 name="Google Shape;739;p46"/>
          <p:cNvGrpSpPr/>
          <p:nvPr/>
        </p:nvGrpSpPr>
        <p:grpSpPr>
          <a:xfrm>
            <a:off x="4438556" y="3186243"/>
            <a:ext cx="266790" cy="238574"/>
            <a:chOff x="3824739" y="3890112"/>
            <a:chExt cx="208105" cy="186110"/>
          </a:xfrm>
        </p:grpSpPr>
        <p:sp>
          <p:nvSpPr>
            <p:cNvPr id="740" name="Google Shape;740;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3" name="Google Shape;743;p46"/>
          <p:cNvSpPr/>
          <p:nvPr/>
        </p:nvSpPr>
        <p:spPr>
          <a:xfrm>
            <a:off x="5302440"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46"/>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GB" sz="1000">
                <a:solidFill>
                  <a:schemeClr val="dk1"/>
                </a:solidFill>
                <a:latin typeface="Barlow"/>
                <a:ea typeface="Barlow"/>
                <a:cs typeface="Barlow"/>
                <a:sym typeface="Barlow"/>
              </a:rPr>
              <a:t>Bitte lösche diese Folie nicht, es sei denn du bist ein Premium-Nutzer</a:t>
            </a:r>
            <a:endParaRPr sz="1200">
              <a:solidFill>
                <a:schemeClr val="dk1"/>
              </a:solidFill>
              <a:latin typeface="Barlow"/>
              <a:ea typeface="Barlow"/>
              <a:cs typeface="Barlow"/>
              <a:sym typeface="Barlow"/>
            </a:endParaRPr>
          </a:p>
        </p:txBody>
      </p:sp>
      <p:sp>
        <p:nvSpPr>
          <p:cNvPr id="745" name="Google Shape;745;p46"/>
          <p:cNvSpPr/>
          <p:nvPr/>
        </p:nvSpPr>
        <p:spPr>
          <a:xfrm rot="-5400000">
            <a:off x="7909750" y="17884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46"/>
          <p:cNvSpPr/>
          <p:nvPr/>
        </p:nvSpPr>
        <p:spPr>
          <a:xfrm rot="-5400000">
            <a:off x="934250" y="2571263"/>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750" name="Shape 750"/>
        <p:cNvGrpSpPr/>
        <p:nvPr/>
      </p:nvGrpSpPr>
      <p:grpSpPr>
        <a:xfrm>
          <a:off x="0" y="0"/>
          <a:ext cx="0" cy="0"/>
          <a:chOff x="0" y="0"/>
          <a:chExt cx="0" cy="0"/>
        </a:xfrm>
      </p:grpSpPr>
      <p:sp>
        <p:nvSpPr>
          <p:cNvPr id="751" name="Google Shape;751;p4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Alternative Ressourcen</a:t>
            </a:r>
            <a:endParaRPr lang="en-GB"/>
          </a:p>
        </p:txBody>
      </p:sp>
      <p:sp>
        <p:nvSpPr>
          <p:cNvPr id="752" name="Google Shape;752;p47"/>
          <p:cNvSpPr txBox="1"/>
          <p:nvPr/>
        </p:nvSpPr>
        <p:spPr>
          <a:xfrm>
            <a:off x="713225" y="1116450"/>
            <a:ext cx="7704000" cy="31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latin typeface="Barlow"/>
                <a:ea typeface="Barlow"/>
                <a:cs typeface="Barlow"/>
                <a:sym typeface="Barlow"/>
              </a:rPr>
              <a:t>Hier ist eine Auswahl an alternativen Ressourcen im gleichen Stil wie diese Vorlage:</a:t>
            </a:r>
            <a:endParaRPr>
              <a:solidFill>
                <a:schemeClr val="dk1"/>
              </a:solidFill>
              <a:latin typeface="Barlow"/>
              <a:ea typeface="Barlow"/>
              <a:cs typeface="Barlow"/>
              <a:sym typeface="Barlow"/>
            </a:endParaRPr>
          </a:p>
        </p:txBody>
      </p:sp>
      <p:sp>
        <p:nvSpPr>
          <p:cNvPr id="753" name="Google Shape;753;p47"/>
          <p:cNvSpPr txBox="1"/>
          <p:nvPr/>
        </p:nvSpPr>
        <p:spPr>
          <a:xfrm>
            <a:off x="717613" y="1770002"/>
            <a:ext cx="21210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Vektoren</a:t>
            </a:r>
            <a:endParaRPr sz="1800" b="1">
              <a:solidFill>
                <a:schemeClr val="dk1"/>
              </a:solidFill>
              <a:latin typeface="Manrope"/>
              <a:ea typeface="Manrope"/>
              <a:cs typeface="Manrope"/>
              <a:sym typeface="Manrope"/>
            </a:endParaRPr>
          </a:p>
        </p:txBody>
      </p:sp>
      <p:grpSp>
        <p:nvGrpSpPr>
          <p:cNvPr id="754" name="Google Shape;754;p47"/>
          <p:cNvGrpSpPr/>
          <p:nvPr/>
        </p:nvGrpSpPr>
        <p:grpSpPr>
          <a:xfrm>
            <a:off x="5602947" y="3929340"/>
            <a:ext cx="2821060" cy="293667"/>
            <a:chOff x="2961800" y="4764425"/>
            <a:chExt cx="1688550" cy="175775"/>
          </a:xfrm>
        </p:grpSpPr>
        <p:sp>
          <p:nvSpPr>
            <p:cNvPr id="755" name="Google Shape;755;p47"/>
            <p:cNvSpPr/>
            <p:nvPr/>
          </p:nvSpPr>
          <p:spPr>
            <a:xfrm>
              <a:off x="3122900" y="4805225"/>
              <a:ext cx="1365825" cy="134975"/>
            </a:xfrm>
            <a:custGeom>
              <a:avLst/>
              <a:gdLst/>
              <a:ahLst/>
              <a:cxnLst/>
              <a:rect l="l" t="t" r="r" b="b"/>
              <a:pathLst>
                <a:path w="54633" h="5399" fill="none" extrusionOk="0">
                  <a:moveTo>
                    <a:pt x="1" y="0"/>
                  </a:moveTo>
                  <a:lnTo>
                    <a:pt x="54632" y="0"/>
                  </a:lnTo>
                  <a:lnTo>
                    <a:pt x="54632" y="5398"/>
                  </a:lnTo>
                  <a:lnTo>
                    <a:pt x="1" y="5398"/>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47"/>
            <p:cNvSpPr/>
            <p:nvPr/>
          </p:nvSpPr>
          <p:spPr>
            <a:xfrm>
              <a:off x="2961800" y="4764425"/>
              <a:ext cx="161125" cy="134450"/>
            </a:xfrm>
            <a:custGeom>
              <a:avLst/>
              <a:gdLst/>
              <a:ahLst/>
              <a:cxnLst/>
              <a:rect l="l" t="t" r="r" b="b"/>
              <a:pathLst>
                <a:path w="6445" h="5378" fill="none" extrusionOk="0">
                  <a:moveTo>
                    <a:pt x="6445" y="5377"/>
                  </a:moveTo>
                  <a:lnTo>
                    <a:pt x="6445" y="0"/>
                  </a:lnTo>
                  <a:lnTo>
                    <a:pt x="0" y="0"/>
                  </a:lnTo>
                  <a:lnTo>
                    <a:pt x="2700" y="2678"/>
                  </a:lnTo>
                  <a:lnTo>
                    <a:pt x="0" y="5377"/>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47"/>
            <p:cNvSpPr/>
            <p:nvPr/>
          </p:nvSpPr>
          <p:spPr>
            <a:xfrm>
              <a:off x="4489225" y="4764425"/>
              <a:ext cx="161125" cy="134450"/>
            </a:xfrm>
            <a:custGeom>
              <a:avLst/>
              <a:gdLst/>
              <a:ahLst/>
              <a:cxnLst/>
              <a:rect l="l" t="t" r="r" b="b"/>
              <a:pathLst>
                <a:path w="6445" h="5378" fill="none" extrusionOk="0">
                  <a:moveTo>
                    <a:pt x="6445" y="0"/>
                  </a:moveTo>
                  <a:lnTo>
                    <a:pt x="0" y="0"/>
                  </a:lnTo>
                  <a:lnTo>
                    <a:pt x="0" y="5377"/>
                  </a:lnTo>
                  <a:lnTo>
                    <a:pt x="6445" y="5377"/>
                  </a:lnTo>
                  <a:lnTo>
                    <a:pt x="3746" y="2678"/>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47"/>
            <p:cNvSpPr/>
            <p:nvPr/>
          </p:nvSpPr>
          <p:spPr>
            <a:xfrm>
              <a:off x="3298150" y="4871125"/>
              <a:ext cx="1015850" cy="25"/>
            </a:xfrm>
            <a:custGeom>
              <a:avLst/>
              <a:gdLst/>
              <a:ahLst/>
              <a:cxnLst/>
              <a:rect l="l" t="t" r="r" b="b"/>
              <a:pathLst>
                <a:path w="40634" h="1" fill="none" extrusionOk="0">
                  <a:moveTo>
                    <a:pt x="0" y="0"/>
                  </a:moveTo>
                  <a:lnTo>
                    <a:pt x="40634" y="0"/>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47"/>
            <p:cNvSpPr/>
            <p:nvPr/>
          </p:nvSpPr>
          <p:spPr>
            <a:xfrm>
              <a:off x="3279825" y="4853350"/>
              <a:ext cx="36650" cy="36625"/>
            </a:xfrm>
            <a:custGeom>
              <a:avLst/>
              <a:gdLst/>
              <a:ahLst/>
              <a:cxnLst/>
              <a:rect l="l" t="t" r="r" b="b"/>
              <a:pathLst>
                <a:path w="1466" h="1465" extrusionOk="0">
                  <a:moveTo>
                    <a:pt x="733" y="0"/>
                  </a:moveTo>
                  <a:cubicBezTo>
                    <a:pt x="336" y="0"/>
                    <a:pt x="1" y="335"/>
                    <a:pt x="1" y="732"/>
                  </a:cubicBezTo>
                  <a:cubicBezTo>
                    <a:pt x="1" y="1109"/>
                    <a:pt x="336" y="1465"/>
                    <a:pt x="733" y="1465"/>
                  </a:cubicBezTo>
                  <a:cubicBezTo>
                    <a:pt x="1131" y="1465"/>
                    <a:pt x="1466" y="1109"/>
                    <a:pt x="1466" y="732"/>
                  </a:cubicBezTo>
                  <a:cubicBezTo>
                    <a:pt x="1466" y="314"/>
                    <a:pt x="1131" y="0"/>
                    <a:pt x="73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47"/>
            <p:cNvSpPr/>
            <p:nvPr/>
          </p:nvSpPr>
          <p:spPr>
            <a:xfrm>
              <a:off x="4295675" y="4853350"/>
              <a:ext cx="36650" cy="36625"/>
            </a:xfrm>
            <a:custGeom>
              <a:avLst/>
              <a:gdLst/>
              <a:ahLst/>
              <a:cxnLst/>
              <a:rect l="l" t="t" r="r" b="b"/>
              <a:pathLst>
                <a:path w="1466" h="1465" extrusionOk="0">
                  <a:moveTo>
                    <a:pt x="733" y="0"/>
                  </a:moveTo>
                  <a:cubicBezTo>
                    <a:pt x="356" y="0"/>
                    <a:pt x="1" y="335"/>
                    <a:pt x="1" y="732"/>
                  </a:cubicBezTo>
                  <a:cubicBezTo>
                    <a:pt x="1" y="1109"/>
                    <a:pt x="356" y="1465"/>
                    <a:pt x="733" y="1465"/>
                  </a:cubicBezTo>
                  <a:cubicBezTo>
                    <a:pt x="1130" y="1465"/>
                    <a:pt x="1465" y="1109"/>
                    <a:pt x="1465" y="732"/>
                  </a:cubicBezTo>
                  <a:cubicBezTo>
                    <a:pt x="1465" y="314"/>
                    <a:pt x="1130" y="0"/>
                    <a:pt x="73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 name="Google Shape;761;p47"/>
          <p:cNvGrpSpPr/>
          <p:nvPr/>
        </p:nvGrpSpPr>
        <p:grpSpPr>
          <a:xfrm>
            <a:off x="1938142" y="3048391"/>
            <a:ext cx="2272236" cy="292790"/>
            <a:chOff x="3126050" y="4330775"/>
            <a:chExt cx="1360050" cy="175250"/>
          </a:xfrm>
        </p:grpSpPr>
        <p:sp>
          <p:nvSpPr>
            <p:cNvPr id="762" name="Google Shape;762;p47"/>
            <p:cNvSpPr/>
            <p:nvPr/>
          </p:nvSpPr>
          <p:spPr>
            <a:xfrm>
              <a:off x="3355150" y="4371050"/>
              <a:ext cx="901325" cy="134975"/>
            </a:xfrm>
            <a:custGeom>
              <a:avLst/>
              <a:gdLst/>
              <a:ahLst/>
              <a:cxnLst/>
              <a:rect l="l" t="t" r="r" b="b"/>
              <a:pathLst>
                <a:path w="36053" h="5399" fill="none" extrusionOk="0">
                  <a:moveTo>
                    <a:pt x="1" y="0"/>
                  </a:moveTo>
                  <a:lnTo>
                    <a:pt x="36052" y="0"/>
                  </a:lnTo>
                  <a:lnTo>
                    <a:pt x="36052" y="5399"/>
                  </a:lnTo>
                  <a:lnTo>
                    <a:pt x="1" y="5399"/>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47"/>
            <p:cNvSpPr/>
            <p:nvPr/>
          </p:nvSpPr>
          <p:spPr>
            <a:xfrm>
              <a:off x="3126050" y="4330775"/>
              <a:ext cx="323825" cy="134450"/>
            </a:xfrm>
            <a:custGeom>
              <a:avLst/>
              <a:gdLst/>
              <a:ahLst/>
              <a:cxnLst/>
              <a:rect l="l" t="t" r="r" b="b"/>
              <a:pathLst>
                <a:path w="12953" h="5378" fill="none" extrusionOk="0">
                  <a:moveTo>
                    <a:pt x="9165" y="5378"/>
                  </a:moveTo>
                  <a:lnTo>
                    <a:pt x="9165" y="1611"/>
                  </a:lnTo>
                  <a:lnTo>
                    <a:pt x="12952" y="1611"/>
                  </a:lnTo>
                  <a:lnTo>
                    <a:pt x="12952" y="0"/>
                  </a:lnTo>
                  <a:lnTo>
                    <a:pt x="2720" y="0"/>
                  </a:lnTo>
                  <a:lnTo>
                    <a:pt x="0" y="2700"/>
                  </a:lnTo>
                  <a:lnTo>
                    <a:pt x="2720" y="5378"/>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47"/>
            <p:cNvSpPr/>
            <p:nvPr/>
          </p:nvSpPr>
          <p:spPr>
            <a:xfrm>
              <a:off x="3355150" y="4330775"/>
              <a:ext cx="94725" cy="40300"/>
            </a:xfrm>
            <a:custGeom>
              <a:avLst/>
              <a:gdLst/>
              <a:ahLst/>
              <a:cxnLst/>
              <a:rect l="l" t="t" r="r" b="b"/>
              <a:pathLst>
                <a:path w="3789" h="1612" fill="none" extrusionOk="0">
                  <a:moveTo>
                    <a:pt x="3788" y="0"/>
                  </a:moveTo>
                  <a:lnTo>
                    <a:pt x="1" y="1611"/>
                  </a:lnTo>
                  <a:lnTo>
                    <a:pt x="3788" y="161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47"/>
            <p:cNvSpPr/>
            <p:nvPr/>
          </p:nvSpPr>
          <p:spPr>
            <a:xfrm>
              <a:off x="4162300" y="4330775"/>
              <a:ext cx="323800" cy="134450"/>
            </a:xfrm>
            <a:custGeom>
              <a:avLst/>
              <a:gdLst/>
              <a:ahLst/>
              <a:cxnLst/>
              <a:rect l="l" t="t" r="r" b="b"/>
              <a:pathLst>
                <a:path w="12952" h="5378" fill="none" extrusionOk="0">
                  <a:moveTo>
                    <a:pt x="3808" y="5378"/>
                  </a:moveTo>
                  <a:lnTo>
                    <a:pt x="3808" y="1611"/>
                  </a:lnTo>
                  <a:lnTo>
                    <a:pt x="0" y="1611"/>
                  </a:lnTo>
                  <a:lnTo>
                    <a:pt x="0" y="0"/>
                  </a:lnTo>
                  <a:lnTo>
                    <a:pt x="10232" y="0"/>
                  </a:lnTo>
                  <a:lnTo>
                    <a:pt x="12952" y="2700"/>
                  </a:lnTo>
                  <a:lnTo>
                    <a:pt x="10232" y="5378"/>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47"/>
            <p:cNvSpPr/>
            <p:nvPr/>
          </p:nvSpPr>
          <p:spPr>
            <a:xfrm>
              <a:off x="4162300" y="4330775"/>
              <a:ext cx="95225" cy="40300"/>
            </a:xfrm>
            <a:custGeom>
              <a:avLst/>
              <a:gdLst/>
              <a:ahLst/>
              <a:cxnLst/>
              <a:rect l="l" t="t" r="r" b="b"/>
              <a:pathLst>
                <a:path w="3809" h="1612" fill="none" extrusionOk="0">
                  <a:moveTo>
                    <a:pt x="0" y="0"/>
                  </a:moveTo>
                  <a:lnTo>
                    <a:pt x="3808" y="1611"/>
                  </a:lnTo>
                  <a:lnTo>
                    <a:pt x="0" y="161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47"/>
            <p:cNvSpPr/>
            <p:nvPr/>
          </p:nvSpPr>
          <p:spPr>
            <a:xfrm>
              <a:off x="3487500" y="4418125"/>
              <a:ext cx="637150" cy="40300"/>
            </a:xfrm>
            <a:custGeom>
              <a:avLst/>
              <a:gdLst/>
              <a:ahLst/>
              <a:cxnLst/>
              <a:rect l="l" t="t" r="r" b="b"/>
              <a:pathLst>
                <a:path w="25486" h="1612" fill="none" extrusionOk="0">
                  <a:moveTo>
                    <a:pt x="1" y="1612"/>
                  </a:moveTo>
                  <a:lnTo>
                    <a:pt x="1612" y="1"/>
                  </a:lnTo>
                  <a:lnTo>
                    <a:pt x="3202" y="1612"/>
                  </a:lnTo>
                  <a:lnTo>
                    <a:pt x="4792" y="1"/>
                  </a:lnTo>
                  <a:lnTo>
                    <a:pt x="6382" y="1612"/>
                  </a:lnTo>
                  <a:lnTo>
                    <a:pt x="7993" y="1"/>
                  </a:lnTo>
                  <a:lnTo>
                    <a:pt x="9563" y="1612"/>
                  </a:lnTo>
                  <a:lnTo>
                    <a:pt x="11153" y="1"/>
                  </a:lnTo>
                  <a:lnTo>
                    <a:pt x="12743" y="1612"/>
                  </a:lnTo>
                  <a:lnTo>
                    <a:pt x="14333" y="1"/>
                  </a:lnTo>
                  <a:lnTo>
                    <a:pt x="15944" y="1612"/>
                  </a:lnTo>
                  <a:lnTo>
                    <a:pt x="17535" y="1"/>
                  </a:lnTo>
                  <a:lnTo>
                    <a:pt x="19104" y="1612"/>
                  </a:lnTo>
                  <a:lnTo>
                    <a:pt x="20694" y="1"/>
                  </a:lnTo>
                  <a:lnTo>
                    <a:pt x="22284" y="1612"/>
                  </a:lnTo>
                  <a:lnTo>
                    <a:pt x="23895" y="1"/>
                  </a:lnTo>
                  <a:lnTo>
                    <a:pt x="25486" y="1612"/>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 name="Google Shape;768;p47"/>
          <p:cNvGrpSpPr/>
          <p:nvPr/>
        </p:nvGrpSpPr>
        <p:grpSpPr>
          <a:xfrm>
            <a:off x="5392439" y="2891081"/>
            <a:ext cx="1813420" cy="607425"/>
            <a:chOff x="3263625" y="3795125"/>
            <a:chExt cx="1085425" cy="363575"/>
          </a:xfrm>
        </p:grpSpPr>
        <p:sp>
          <p:nvSpPr>
            <p:cNvPr id="769" name="Google Shape;769;p47"/>
            <p:cNvSpPr/>
            <p:nvPr/>
          </p:nvSpPr>
          <p:spPr>
            <a:xfrm>
              <a:off x="3276700" y="4030525"/>
              <a:ext cx="1046200" cy="25"/>
            </a:xfrm>
            <a:custGeom>
              <a:avLst/>
              <a:gdLst/>
              <a:ahLst/>
              <a:cxnLst/>
              <a:rect l="l" t="t" r="r" b="b"/>
              <a:pathLst>
                <a:path w="41848" h="1" fill="none" extrusionOk="0">
                  <a:moveTo>
                    <a:pt x="0" y="0"/>
                  </a:moveTo>
                  <a:lnTo>
                    <a:pt x="41848" y="0"/>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47"/>
            <p:cNvSpPr/>
            <p:nvPr/>
          </p:nvSpPr>
          <p:spPr>
            <a:xfrm>
              <a:off x="3276700" y="3991275"/>
              <a:ext cx="95750" cy="78500"/>
            </a:xfrm>
            <a:custGeom>
              <a:avLst/>
              <a:gdLst/>
              <a:ahLst/>
              <a:cxnLst/>
              <a:rect l="l" t="t" r="r" b="b"/>
              <a:pathLst>
                <a:path w="3830" h="3140" fill="none" extrusionOk="0">
                  <a:moveTo>
                    <a:pt x="3829" y="3139"/>
                  </a:moveTo>
                  <a:lnTo>
                    <a:pt x="0" y="1570"/>
                  </a:lnTo>
                  <a:lnTo>
                    <a:pt x="3829" y="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47"/>
            <p:cNvSpPr/>
            <p:nvPr/>
          </p:nvSpPr>
          <p:spPr>
            <a:xfrm>
              <a:off x="4252775" y="3991275"/>
              <a:ext cx="96275" cy="78500"/>
            </a:xfrm>
            <a:custGeom>
              <a:avLst/>
              <a:gdLst/>
              <a:ahLst/>
              <a:cxnLst/>
              <a:rect l="l" t="t" r="r" b="b"/>
              <a:pathLst>
                <a:path w="3851" h="3140" fill="none" extrusionOk="0">
                  <a:moveTo>
                    <a:pt x="3851" y="3139"/>
                  </a:moveTo>
                  <a:lnTo>
                    <a:pt x="1" y="1570"/>
                  </a:lnTo>
                  <a:lnTo>
                    <a:pt x="3851" y="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47"/>
            <p:cNvSpPr/>
            <p:nvPr/>
          </p:nvSpPr>
          <p:spPr>
            <a:xfrm>
              <a:off x="4322875" y="3991275"/>
              <a:ext cx="26175" cy="78500"/>
            </a:xfrm>
            <a:custGeom>
              <a:avLst/>
              <a:gdLst/>
              <a:ahLst/>
              <a:cxnLst/>
              <a:rect l="l" t="t" r="r" b="b"/>
              <a:pathLst>
                <a:path w="1047" h="3140" fill="none" extrusionOk="0">
                  <a:moveTo>
                    <a:pt x="1047" y="3139"/>
                  </a:moveTo>
                  <a:lnTo>
                    <a:pt x="1" y="1570"/>
                  </a:lnTo>
                  <a:lnTo>
                    <a:pt x="1047" y="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47"/>
            <p:cNvSpPr/>
            <p:nvPr/>
          </p:nvSpPr>
          <p:spPr>
            <a:xfrm>
              <a:off x="3289775" y="3937400"/>
              <a:ext cx="1046200" cy="25"/>
            </a:xfrm>
            <a:custGeom>
              <a:avLst/>
              <a:gdLst/>
              <a:ahLst/>
              <a:cxnLst/>
              <a:rect l="l" t="t" r="r" b="b"/>
              <a:pathLst>
                <a:path w="41848" h="1" fill="none" extrusionOk="0">
                  <a:moveTo>
                    <a:pt x="41848" y="1"/>
                  </a:moveTo>
                  <a:lnTo>
                    <a:pt x="0" y="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47"/>
            <p:cNvSpPr/>
            <p:nvPr/>
          </p:nvSpPr>
          <p:spPr>
            <a:xfrm>
              <a:off x="4239700" y="3899225"/>
              <a:ext cx="96275" cy="77450"/>
            </a:xfrm>
            <a:custGeom>
              <a:avLst/>
              <a:gdLst/>
              <a:ahLst/>
              <a:cxnLst/>
              <a:rect l="l" t="t" r="r" b="b"/>
              <a:pathLst>
                <a:path w="3851" h="3098" fill="none" extrusionOk="0">
                  <a:moveTo>
                    <a:pt x="1" y="0"/>
                  </a:moveTo>
                  <a:lnTo>
                    <a:pt x="3851" y="1528"/>
                  </a:lnTo>
                  <a:lnTo>
                    <a:pt x="1" y="3097"/>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47"/>
            <p:cNvSpPr/>
            <p:nvPr/>
          </p:nvSpPr>
          <p:spPr>
            <a:xfrm>
              <a:off x="3263625" y="3899225"/>
              <a:ext cx="95750" cy="77450"/>
            </a:xfrm>
            <a:custGeom>
              <a:avLst/>
              <a:gdLst/>
              <a:ahLst/>
              <a:cxnLst/>
              <a:rect l="l" t="t" r="r" b="b"/>
              <a:pathLst>
                <a:path w="3830" h="3098" fill="none" extrusionOk="0">
                  <a:moveTo>
                    <a:pt x="0" y="0"/>
                  </a:moveTo>
                  <a:lnTo>
                    <a:pt x="3829" y="1528"/>
                  </a:lnTo>
                  <a:lnTo>
                    <a:pt x="0" y="3097"/>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47"/>
            <p:cNvSpPr/>
            <p:nvPr/>
          </p:nvSpPr>
          <p:spPr>
            <a:xfrm>
              <a:off x="3263625" y="3899225"/>
              <a:ext cx="26175" cy="77450"/>
            </a:xfrm>
            <a:custGeom>
              <a:avLst/>
              <a:gdLst/>
              <a:ahLst/>
              <a:cxnLst/>
              <a:rect l="l" t="t" r="r" b="b"/>
              <a:pathLst>
                <a:path w="1047" h="3098" fill="none" extrusionOk="0">
                  <a:moveTo>
                    <a:pt x="0" y="0"/>
                  </a:moveTo>
                  <a:lnTo>
                    <a:pt x="1046" y="1528"/>
                  </a:lnTo>
                  <a:lnTo>
                    <a:pt x="0" y="3097"/>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47"/>
            <p:cNvSpPr/>
            <p:nvPr/>
          </p:nvSpPr>
          <p:spPr>
            <a:xfrm>
              <a:off x="3630825" y="3795125"/>
              <a:ext cx="363575" cy="363575"/>
            </a:xfrm>
            <a:custGeom>
              <a:avLst/>
              <a:gdLst/>
              <a:ahLst/>
              <a:cxnLst/>
              <a:rect l="l" t="t" r="r" b="b"/>
              <a:pathLst>
                <a:path w="14543" h="14543" fill="none" extrusionOk="0">
                  <a:moveTo>
                    <a:pt x="14543" y="7261"/>
                  </a:moveTo>
                  <a:cubicBezTo>
                    <a:pt x="14543" y="11278"/>
                    <a:pt x="11278" y="14542"/>
                    <a:pt x="7282" y="14542"/>
                  </a:cubicBezTo>
                  <a:cubicBezTo>
                    <a:pt x="3265" y="14542"/>
                    <a:pt x="1" y="11278"/>
                    <a:pt x="1" y="7261"/>
                  </a:cubicBezTo>
                  <a:cubicBezTo>
                    <a:pt x="1" y="3265"/>
                    <a:pt x="3265" y="1"/>
                    <a:pt x="7282" y="1"/>
                  </a:cubicBezTo>
                  <a:cubicBezTo>
                    <a:pt x="11278" y="1"/>
                    <a:pt x="14543" y="3265"/>
                    <a:pt x="14543" y="7261"/>
                  </a:cubicBez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47"/>
            <p:cNvSpPr/>
            <p:nvPr/>
          </p:nvSpPr>
          <p:spPr>
            <a:xfrm>
              <a:off x="3664300" y="3828600"/>
              <a:ext cx="296625" cy="296625"/>
            </a:xfrm>
            <a:custGeom>
              <a:avLst/>
              <a:gdLst/>
              <a:ahLst/>
              <a:cxnLst/>
              <a:rect l="l" t="t" r="r" b="b"/>
              <a:pathLst>
                <a:path w="11865" h="11865" fill="none" extrusionOk="0">
                  <a:moveTo>
                    <a:pt x="10860" y="4123"/>
                  </a:moveTo>
                  <a:cubicBezTo>
                    <a:pt x="11864" y="6843"/>
                    <a:pt x="10463" y="9856"/>
                    <a:pt x="7743" y="10860"/>
                  </a:cubicBezTo>
                  <a:cubicBezTo>
                    <a:pt x="5022" y="11864"/>
                    <a:pt x="1989" y="10463"/>
                    <a:pt x="1005" y="7742"/>
                  </a:cubicBezTo>
                  <a:cubicBezTo>
                    <a:pt x="1" y="5001"/>
                    <a:pt x="1403" y="1988"/>
                    <a:pt x="4123" y="984"/>
                  </a:cubicBezTo>
                  <a:cubicBezTo>
                    <a:pt x="6843" y="1"/>
                    <a:pt x="9877" y="1382"/>
                    <a:pt x="10860" y="4123"/>
                  </a:cubicBez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 name="Google Shape;779;p47"/>
          <p:cNvGrpSpPr/>
          <p:nvPr/>
        </p:nvGrpSpPr>
        <p:grpSpPr>
          <a:xfrm rot="5400000">
            <a:off x="4407680" y="3641995"/>
            <a:ext cx="585932" cy="869851"/>
            <a:chOff x="2299050" y="533650"/>
            <a:chExt cx="424250" cy="629825"/>
          </a:xfrm>
        </p:grpSpPr>
        <p:sp>
          <p:nvSpPr>
            <p:cNvPr id="780" name="Google Shape;780;p47"/>
            <p:cNvSpPr/>
            <p:nvPr/>
          </p:nvSpPr>
          <p:spPr>
            <a:xfrm>
              <a:off x="2560075" y="680650"/>
              <a:ext cx="163225" cy="335850"/>
            </a:xfrm>
            <a:custGeom>
              <a:avLst/>
              <a:gdLst/>
              <a:ahLst/>
              <a:cxnLst/>
              <a:rect l="l" t="t" r="r" b="b"/>
              <a:pathLst>
                <a:path w="6529" h="13434" fill="none" extrusionOk="0">
                  <a:moveTo>
                    <a:pt x="0" y="13433"/>
                  </a:moveTo>
                  <a:lnTo>
                    <a:pt x="1423" y="10964"/>
                  </a:lnTo>
                  <a:lnTo>
                    <a:pt x="4038" y="12136"/>
                  </a:lnTo>
                  <a:lnTo>
                    <a:pt x="3704" y="9353"/>
                  </a:lnTo>
                  <a:lnTo>
                    <a:pt x="6528" y="8767"/>
                  </a:lnTo>
                  <a:lnTo>
                    <a:pt x="4561" y="6696"/>
                  </a:lnTo>
                  <a:lnTo>
                    <a:pt x="6528" y="4645"/>
                  </a:lnTo>
                  <a:lnTo>
                    <a:pt x="3704" y="4080"/>
                  </a:lnTo>
                  <a:lnTo>
                    <a:pt x="4038" y="1277"/>
                  </a:lnTo>
                  <a:lnTo>
                    <a:pt x="1423" y="2469"/>
                  </a:lnTo>
                  <a:lnTo>
                    <a:pt x="0" y="0"/>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47"/>
            <p:cNvSpPr/>
            <p:nvPr/>
          </p:nvSpPr>
          <p:spPr>
            <a:xfrm>
              <a:off x="2560075" y="776900"/>
              <a:ext cx="73250" cy="142825"/>
            </a:xfrm>
            <a:custGeom>
              <a:avLst/>
              <a:gdLst/>
              <a:ahLst/>
              <a:cxnLst/>
              <a:rect l="l" t="t" r="r" b="b"/>
              <a:pathLst>
                <a:path w="2930" h="5713" fill="none" extrusionOk="0">
                  <a:moveTo>
                    <a:pt x="0" y="0"/>
                  </a:moveTo>
                  <a:cubicBezTo>
                    <a:pt x="1611" y="0"/>
                    <a:pt x="2929" y="1277"/>
                    <a:pt x="2929" y="2846"/>
                  </a:cubicBezTo>
                  <a:cubicBezTo>
                    <a:pt x="2929" y="4415"/>
                    <a:pt x="1611" y="5712"/>
                    <a:pt x="0" y="5712"/>
                  </a:cubicBez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47"/>
            <p:cNvSpPr/>
            <p:nvPr/>
          </p:nvSpPr>
          <p:spPr>
            <a:xfrm>
              <a:off x="2560075" y="828675"/>
              <a:ext cx="19900" cy="39275"/>
            </a:xfrm>
            <a:custGeom>
              <a:avLst/>
              <a:gdLst/>
              <a:ahLst/>
              <a:cxnLst/>
              <a:rect l="l" t="t" r="r" b="b"/>
              <a:pathLst>
                <a:path w="796" h="1571" extrusionOk="0">
                  <a:moveTo>
                    <a:pt x="0" y="1"/>
                  </a:moveTo>
                  <a:lnTo>
                    <a:pt x="0" y="1570"/>
                  </a:lnTo>
                  <a:cubicBezTo>
                    <a:pt x="439" y="1570"/>
                    <a:pt x="795" y="1235"/>
                    <a:pt x="795" y="775"/>
                  </a:cubicBezTo>
                  <a:cubicBezTo>
                    <a:pt x="795" y="336"/>
                    <a:pt x="439"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47"/>
            <p:cNvSpPr/>
            <p:nvPr/>
          </p:nvSpPr>
          <p:spPr>
            <a:xfrm>
              <a:off x="2559550" y="533650"/>
              <a:ext cx="25" cy="629825"/>
            </a:xfrm>
            <a:custGeom>
              <a:avLst/>
              <a:gdLst/>
              <a:ahLst/>
              <a:cxnLst/>
              <a:rect l="l" t="t" r="r" b="b"/>
              <a:pathLst>
                <a:path w="1" h="25193" fill="none" extrusionOk="0">
                  <a:moveTo>
                    <a:pt x="0" y="25193"/>
                  </a:moveTo>
                  <a:lnTo>
                    <a:pt x="0" y="1"/>
                  </a:lnTo>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47"/>
            <p:cNvSpPr/>
            <p:nvPr/>
          </p:nvSpPr>
          <p:spPr>
            <a:xfrm>
              <a:off x="2299050" y="680650"/>
              <a:ext cx="162700" cy="335850"/>
            </a:xfrm>
            <a:custGeom>
              <a:avLst/>
              <a:gdLst/>
              <a:ahLst/>
              <a:cxnLst/>
              <a:rect l="l" t="t" r="r" b="b"/>
              <a:pathLst>
                <a:path w="6508" h="13434" fill="none" extrusionOk="0">
                  <a:moveTo>
                    <a:pt x="6507" y="0"/>
                  </a:moveTo>
                  <a:lnTo>
                    <a:pt x="5106" y="2469"/>
                  </a:lnTo>
                  <a:lnTo>
                    <a:pt x="2490" y="1277"/>
                  </a:lnTo>
                  <a:lnTo>
                    <a:pt x="2825" y="4080"/>
                  </a:lnTo>
                  <a:lnTo>
                    <a:pt x="0" y="4645"/>
                  </a:lnTo>
                  <a:lnTo>
                    <a:pt x="1925" y="6696"/>
                  </a:lnTo>
                  <a:lnTo>
                    <a:pt x="0" y="8767"/>
                  </a:lnTo>
                  <a:lnTo>
                    <a:pt x="2825" y="9353"/>
                  </a:lnTo>
                  <a:lnTo>
                    <a:pt x="2490" y="12136"/>
                  </a:lnTo>
                  <a:lnTo>
                    <a:pt x="5106" y="10964"/>
                  </a:lnTo>
                  <a:lnTo>
                    <a:pt x="6507" y="13433"/>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47"/>
            <p:cNvSpPr/>
            <p:nvPr/>
          </p:nvSpPr>
          <p:spPr>
            <a:xfrm>
              <a:off x="2388500" y="776900"/>
              <a:ext cx="73250" cy="142825"/>
            </a:xfrm>
            <a:custGeom>
              <a:avLst/>
              <a:gdLst/>
              <a:ahLst/>
              <a:cxnLst/>
              <a:rect l="l" t="t" r="r" b="b"/>
              <a:pathLst>
                <a:path w="2930" h="5713" fill="none" extrusionOk="0">
                  <a:moveTo>
                    <a:pt x="2929" y="5712"/>
                  </a:moveTo>
                  <a:cubicBezTo>
                    <a:pt x="1318" y="5712"/>
                    <a:pt x="0" y="4415"/>
                    <a:pt x="0" y="2846"/>
                  </a:cubicBezTo>
                  <a:cubicBezTo>
                    <a:pt x="0" y="1277"/>
                    <a:pt x="1318" y="0"/>
                    <a:pt x="2929" y="0"/>
                  </a:cubicBez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47"/>
            <p:cNvSpPr/>
            <p:nvPr/>
          </p:nvSpPr>
          <p:spPr>
            <a:xfrm>
              <a:off x="2441325" y="828675"/>
              <a:ext cx="20425" cy="39275"/>
            </a:xfrm>
            <a:custGeom>
              <a:avLst/>
              <a:gdLst/>
              <a:ahLst/>
              <a:cxnLst/>
              <a:rect l="l" t="t" r="r" b="b"/>
              <a:pathLst>
                <a:path w="817" h="1571" extrusionOk="0">
                  <a:moveTo>
                    <a:pt x="816" y="1"/>
                  </a:moveTo>
                  <a:cubicBezTo>
                    <a:pt x="377" y="1"/>
                    <a:pt x="0" y="336"/>
                    <a:pt x="0" y="775"/>
                  </a:cubicBezTo>
                  <a:cubicBezTo>
                    <a:pt x="0" y="1235"/>
                    <a:pt x="377" y="1570"/>
                    <a:pt x="816" y="1570"/>
                  </a:cubicBezTo>
                  <a:lnTo>
                    <a:pt x="8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47"/>
            <p:cNvSpPr/>
            <p:nvPr/>
          </p:nvSpPr>
          <p:spPr>
            <a:xfrm>
              <a:off x="2461725" y="533650"/>
              <a:ext cx="25" cy="629825"/>
            </a:xfrm>
            <a:custGeom>
              <a:avLst/>
              <a:gdLst/>
              <a:ahLst/>
              <a:cxnLst/>
              <a:rect l="l" t="t" r="r" b="b"/>
              <a:pathLst>
                <a:path w="1" h="25193" fill="none" extrusionOk="0">
                  <a:moveTo>
                    <a:pt x="0" y="1"/>
                  </a:moveTo>
                  <a:lnTo>
                    <a:pt x="0" y="25193"/>
                  </a:lnTo>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47"/>
            <p:cNvSpPr/>
            <p:nvPr/>
          </p:nvSpPr>
          <p:spPr>
            <a:xfrm>
              <a:off x="2511950" y="644025"/>
              <a:ext cx="25" cy="408050"/>
            </a:xfrm>
            <a:custGeom>
              <a:avLst/>
              <a:gdLst/>
              <a:ahLst/>
              <a:cxnLst/>
              <a:rect l="l" t="t" r="r" b="b"/>
              <a:pathLst>
                <a:path w="1" h="16322" fill="none" extrusionOk="0">
                  <a:moveTo>
                    <a:pt x="0" y="1"/>
                  </a:moveTo>
                  <a:lnTo>
                    <a:pt x="0" y="1632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 name="Google Shape;789;p47"/>
          <p:cNvGrpSpPr/>
          <p:nvPr/>
        </p:nvGrpSpPr>
        <p:grpSpPr>
          <a:xfrm rot="5400000">
            <a:off x="3163281" y="3759371"/>
            <a:ext cx="635064" cy="635064"/>
            <a:chOff x="2281250" y="1391525"/>
            <a:chExt cx="459825" cy="459825"/>
          </a:xfrm>
        </p:grpSpPr>
        <p:sp>
          <p:nvSpPr>
            <p:cNvPr id="790" name="Google Shape;790;p47"/>
            <p:cNvSpPr/>
            <p:nvPr/>
          </p:nvSpPr>
          <p:spPr>
            <a:xfrm>
              <a:off x="2281250" y="1391525"/>
              <a:ext cx="459825" cy="459825"/>
            </a:xfrm>
            <a:custGeom>
              <a:avLst/>
              <a:gdLst/>
              <a:ahLst/>
              <a:cxnLst/>
              <a:rect l="l" t="t" r="r" b="b"/>
              <a:pathLst>
                <a:path w="18393" h="18393" fill="none" extrusionOk="0">
                  <a:moveTo>
                    <a:pt x="1" y="9186"/>
                  </a:moveTo>
                  <a:lnTo>
                    <a:pt x="9207" y="1"/>
                  </a:lnTo>
                  <a:lnTo>
                    <a:pt x="18393" y="9186"/>
                  </a:lnTo>
                  <a:lnTo>
                    <a:pt x="9207" y="18392"/>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47"/>
            <p:cNvSpPr/>
            <p:nvPr/>
          </p:nvSpPr>
          <p:spPr>
            <a:xfrm>
              <a:off x="2348725" y="1459000"/>
              <a:ext cx="324875" cy="324875"/>
            </a:xfrm>
            <a:custGeom>
              <a:avLst/>
              <a:gdLst/>
              <a:ahLst/>
              <a:cxnLst/>
              <a:rect l="l" t="t" r="r" b="b"/>
              <a:pathLst>
                <a:path w="12995" h="12995" fill="none" extrusionOk="0">
                  <a:moveTo>
                    <a:pt x="1" y="1"/>
                  </a:moveTo>
                  <a:lnTo>
                    <a:pt x="12994" y="1"/>
                  </a:lnTo>
                  <a:lnTo>
                    <a:pt x="12994" y="12994"/>
                  </a:lnTo>
                  <a:lnTo>
                    <a:pt x="1" y="12994"/>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47"/>
            <p:cNvSpPr/>
            <p:nvPr/>
          </p:nvSpPr>
          <p:spPr>
            <a:xfrm>
              <a:off x="2396850" y="1507125"/>
              <a:ext cx="228625" cy="227575"/>
            </a:xfrm>
            <a:custGeom>
              <a:avLst/>
              <a:gdLst/>
              <a:ahLst/>
              <a:cxnLst/>
              <a:rect l="l" t="t" r="r" b="b"/>
              <a:pathLst>
                <a:path w="9145" h="9103" fill="none" extrusionOk="0">
                  <a:moveTo>
                    <a:pt x="4562" y="1988"/>
                  </a:moveTo>
                  <a:lnTo>
                    <a:pt x="9144" y="1"/>
                  </a:lnTo>
                  <a:lnTo>
                    <a:pt x="7157" y="4562"/>
                  </a:lnTo>
                  <a:lnTo>
                    <a:pt x="9144" y="9102"/>
                  </a:lnTo>
                  <a:lnTo>
                    <a:pt x="4562" y="7157"/>
                  </a:lnTo>
                  <a:lnTo>
                    <a:pt x="1" y="9102"/>
                  </a:lnTo>
                  <a:lnTo>
                    <a:pt x="1989" y="4562"/>
                  </a:lnTo>
                  <a:lnTo>
                    <a:pt x="1" y="1"/>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47"/>
            <p:cNvSpPr/>
            <p:nvPr/>
          </p:nvSpPr>
          <p:spPr>
            <a:xfrm>
              <a:off x="2486825" y="1596050"/>
              <a:ext cx="49725" cy="49725"/>
            </a:xfrm>
            <a:custGeom>
              <a:avLst/>
              <a:gdLst/>
              <a:ahLst/>
              <a:cxnLst/>
              <a:rect l="l" t="t" r="r" b="b"/>
              <a:pathLst>
                <a:path w="1989" h="1989" extrusionOk="0">
                  <a:moveTo>
                    <a:pt x="984" y="1"/>
                  </a:moveTo>
                  <a:cubicBezTo>
                    <a:pt x="440" y="1"/>
                    <a:pt x="1" y="461"/>
                    <a:pt x="1" y="1005"/>
                  </a:cubicBezTo>
                  <a:cubicBezTo>
                    <a:pt x="1" y="1549"/>
                    <a:pt x="440" y="1988"/>
                    <a:pt x="984" y="1988"/>
                  </a:cubicBezTo>
                  <a:cubicBezTo>
                    <a:pt x="1528" y="1988"/>
                    <a:pt x="1988" y="1549"/>
                    <a:pt x="1988" y="1005"/>
                  </a:cubicBezTo>
                  <a:cubicBezTo>
                    <a:pt x="1988" y="461"/>
                    <a:pt x="1528" y="1"/>
                    <a:pt x="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 name="Google Shape;794;p47"/>
          <p:cNvGrpSpPr/>
          <p:nvPr/>
        </p:nvGrpSpPr>
        <p:grpSpPr>
          <a:xfrm rot="5400000">
            <a:off x="2031217" y="3636557"/>
            <a:ext cx="449410" cy="879968"/>
            <a:chOff x="2348200" y="2075725"/>
            <a:chExt cx="325400" cy="637150"/>
          </a:xfrm>
        </p:grpSpPr>
        <p:sp>
          <p:nvSpPr>
            <p:cNvPr id="795" name="Google Shape;795;p47"/>
            <p:cNvSpPr/>
            <p:nvPr/>
          </p:nvSpPr>
          <p:spPr>
            <a:xfrm>
              <a:off x="2443425" y="2075725"/>
              <a:ext cx="134975" cy="637150"/>
            </a:xfrm>
            <a:custGeom>
              <a:avLst/>
              <a:gdLst/>
              <a:ahLst/>
              <a:cxnLst/>
              <a:rect l="l" t="t" r="r" b="b"/>
              <a:pathLst>
                <a:path w="5399" h="25486" fill="none" extrusionOk="0">
                  <a:moveTo>
                    <a:pt x="0" y="25486"/>
                  </a:moveTo>
                  <a:lnTo>
                    <a:pt x="2699" y="22807"/>
                  </a:lnTo>
                  <a:lnTo>
                    <a:pt x="5398" y="25486"/>
                  </a:lnTo>
                  <a:lnTo>
                    <a:pt x="5398" y="1"/>
                  </a:lnTo>
                  <a:lnTo>
                    <a:pt x="2699" y="2658"/>
                  </a:lnTo>
                  <a:lnTo>
                    <a:pt x="0" y="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47"/>
            <p:cNvSpPr/>
            <p:nvPr/>
          </p:nvSpPr>
          <p:spPr>
            <a:xfrm>
              <a:off x="2348200" y="2246250"/>
              <a:ext cx="95250" cy="295575"/>
            </a:xfrm>
            <a:custGeom>
              <a:avLst/>
              <a:gdLst/>
              <a:ahLst/>
              <a:cxnLst/>
              <a:rect l="l" t="t" r="r" b="b"/>
              <a:pathLst>
                <a:path w="3810" h="11823" fill="none" extrusionOk="0">
                  <a:moveTo>
                    <a:pt x="3809" y="1"/>
                  </a:moveTo>
                  <a:cubicBezTo>
                    <a:pt x="1570" y="1026"/>
                    <a:pt x="1" y="3265"/>
                    <a:pt x="1" y="5901"/>
                  </a:cubicBezTo>
                  <a:cubicBezTo>
                    <a:pt x="1" y="8517"/>
                    <a:pt x="1570" y="10797"/>
                    <a:pt x="3809" y="11823"/>
                  </a:cubicBez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47"/>
            <p:cNvSpPr/>
            <p:nvPr/>
          </p:nvSpPr>
          <p:spPr>
            <a:xfrm>
              <a:off x="2578375" y="2246250"/>
              <a:ext cx="95225" cy="295575"/>
            </a:xfrm>
            <a:custGeom>
              <a:avLst/>
              <a:gdLst/>
              <a:ahLst/>
              <a:cxnLst/>
              <a:rect l="l" t="t" r="r" b="b"/>
              <a:pathLst>
                <a:path w="3809" h="11823" fill="none" extrusionOk="0">
                  <a:moveTo>
                    <a:pt x="0" y="11823"/>
                  </a:moveTo>
                  <a:cubicBezTo>
                    <a:pt x="2239" y="10797"/>
                    <a:pt x="3808" y="8559"/>
                    <a:pt x="3808" y="5901"/>
                  </a:cubicBezTo>
                  <a:cubicBezTo>
                    <a:pt x="3808" y="3286"/>
                    <a:pt x="2239" y="1026"/>
                    <a:pt x="0" y="1"/>
                  </a:cubicBez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47"/>
            <p:cNvSpPr/>
            <p:nvPr/>
          </p:nvSpPr>
          <p:spPr>
            <a:xfrm>
              <a:off x="2510375" y="2233175"/>
              <a:ext cx="25" cy="321725"/>
            </a:xfrm>
            <a:custGeom>
              <a:avLst/>
              <a:gdLst/>
              <a:ahLst/>
              <a:cxnLst/>
              <a:rect l="l" t="t" r="r" b="b"/>
              <a:pathLst>
                <a:path w="1" h="12869" fill="none" extrusionOk="0">
                  <a:moveTo>
                    <a:pt x="0" y="12869"/>
                  </a:moveTo>
                  <a:lnTo>
                    <a:pt x="0" y="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47"/>
            <p:cNvSpPr/>
            <p:nvPr/>
          </p:nvSpPr>
          <p:spPr>
            <a:xfrm>
              <a:off x="2485775" y="2309550"/>
              <a:ext cx="25" cy="168975"/>
            </a:xfrm>
            <a:custGeom>
              <a:avLst/>
              <a:gdLst/>
              <a:ahLst/>
              <a:cxnLst/>
              <a:rect l="l" t="t" r="r" b="b"/>
              <a:pathLst>
                <a:path w="1" h="6759" fill="none" extrusionOk="0">
                  <a:moveTo>
                    <a:pt x="1" y="6759"/>
                  </a:moveTo>
                  <a:lnTo>
                    <a:pt x="1" y="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47"/>
            <p:cNvSpPr/>
            <p:nvPr/>
          </p:nvSpPr>
          <p:spPr>
            <a:xfrm>
              <a:off x="2534425" y="2309550"/>
              <a:ext cx="25" cy="168975"/>
            </a:xfrm>
            <a:custGeom>
              <a:avLst/>
              <a:gdLst/>
              <a:ahLst/>
              <a:cxnLst/>
              <a:rect l="l" t="t" r="r" b="b"/>
              <a:pathLst>
                <a:path w="1" h="6759" fill="none" extrusionOk="0">
                  <a:moveTo>
                    <a:pt x="1" y="6759"/>
                  </a:moveTo>
                  <a:lnTo>
                    <a:pt x="1" y="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47"/>
            <p:cNvSpPr/>
            <p:nvPr/>
          </p:nvSpPr>
          <p:spPr>
            <a:xfrm>
              <a:off x="2375400" y="2277125"/>
              <a:ext cx="68050" cy="233850"/>
            </a:xfrm>
            <a:custGeom>
              <a:avLst/>
              <a:gdLst/>
              <a:ahLst/>
              <a:cxnLst/>
              <a:rect l="l" t="t" r="r" b="b"/>
              <a:pathLst>
                <a:path w="2722" h="9354" fill="none" extrusionOk="0">
                  <a:moveTo>
                    <a:pt x="2721" y="0"/>
                  </a:moveTo>
                  <a:cubicBezTo>
                    <a:pt x="1110" y="942"/>
                    <a:pt x="1" y="2658"/>
                    <a:pt x="1" y="4666"/>
                  </a:cubicBezTo>
                  <a:cubicBezTo>
                    <a:pt x="1" y="6696"/>
                    <a:pt x="1089" y="8412"/>
                    <a:pt x="2721" y="9353"/>
                  </a:cubicBez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47"/>
            <p:cNvSpPr/>
            <p:nvPr/>
          </p:nvSpPr>
          <p:spPr>
            <a:xfrm>
              <a:off x="2578375" y="2277125"/>
              <a:ext cx="68025" cy="233850"/>
            </a:xfrm>
            <a:custGeom>
              <a:avLst/>
              <a:gdLst/>
              <a:ahLst/>
              <a:cxnLst/>
              <a:rect l="l" t="t" r="r" b="b"/>
              <a:pathLst>
                <a:path w="2721" h="9354" fill="none" extrusionOk="0">
                  <a:moveTo>
                    <a:pt x="0" y="0"/>
                  </a:moveTo>
                  <a:lnTo>
                    <a:pt x="0" y="9353"/>
                  </a:lnTo>
                  <a:cubicBezTo>
                    <a:pt x="1611" y="8412"/>
                    <a:pt x="2720" y="6696"/>
                    <a:pt x="2720" y="4666"/>
                  </a:cubicBezTo>
                  <a:cubicBezTo>
                    <a:pt x="2720" y="2678"/>
                    <a:pt x="1611" y="921"/>
                    <a:pt x="0" y="0"/>
                  </a:cubicBez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3" name="Google Shape;803;p47"/>
          <p:cNvGrpSpPr/>
          <p:nvPr/>
        </p:nvGrpSpPr>
        <p:grpSpPr>
          <a:xfrm rot="5400000">
            <a:off x="650279" y="3761892"/>
            <a:ext cx="767995" cy="628573"/>
            <a:chOff x="2232600" y="2958700"/>
            <a:chExt cx="556075" cy="455125"/>
          </a:xfrm>
        </p:grpSpPr>
        <p:sp>
          <p:nvSpPr>
            <p:cNvPr id="804" name="Google Shape;804;p47"/>
            <p:cNvSpPr/>
            <p:nvPr/>
          </p:nvSpPr>
          <p:spPr>
            <a:xfrm>
              <a:off x="2233125" y="2958700"/>
              <a:ext cx="227575" cy="455125"/>
            </a:xfrm>
            <a:custGeom>
              <a:avLst/>
              <a:gdLst/>
              <a:ahLst/>
              <a:cxnLst/>
              <a:rect l="l" t="t" r="r" b="b"/>
              <a:pathLst>
                <a:path w="9103" h="18205" fill="none" extrusionOk="0">
                  <a:moveTo>
                    <a:pt x="9103" y="1"/>
                  </a:moveTo>
                  <a:lnTo>
                    <a:pt x="1" y="9102"/>
                  </a:lnTo>
                  <a:lnTo>
                    <a:pt x="9103" y="18204"/>
                  </a:lnTo>
                  <a:lnTo>
                    <a:pt x="2344" y="9102"/>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47"/>
            <p:cNvSpPr/>
            <p:nvPr/>
          </p:nvSpPr>
          <p:spPr>
            <a:xfrm>
              <a:off x="2232600" y="3186250"/>
              <a:ext cx="59150" cy="25"/>
            </a:xfrm>
            <a:custGeom>
              <a:avLst/>
              <a:gdLst/>
              <a:ahLst/>
              <a:cxnLst/>
              <a:rect l="l" t="t" r="r" b="b"/>
              <a:pathLst>
                <a:path w="2366" h="1" fill="none" extrusionOk="0">
                  <a:moveTo>
                    <a:pt x="1" y="0"/>
                  </a:moveTo>
                  <a:lnTo>
                    <a:pt x="2365" y="0"/>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47"/>
            <p:cNvSpPr/>
            <p:nvPr/>
          </p:nvSpPr>
          <p:spPr>
            <a:xfrm>
              <a:off x="2561625" y="2958700"/>
              <a:ext cx="227050" cy="455125"/>
            </a:xfrm>
            <a:custGeom>
              <a:avLst/>
              <a:gdLst/>
              <a:ahLst/>
              <a:cxnLst/>
              <a:rect l="l" t="t" r="r" b="b"/>
              <a:pathLst>
                <a:path w="9082" h="18205" fill="none" extrusionOk="0">
                  <a:moveTo>
                    <a:pt x="1" y="18204"/>
                  </a:moveTo>
                  <a:lnTo>
                    <a:pt x="9082" y="9102"/>
                  </a:lnTo>
                  <a:lnTo>
                    <a:pt x="1" y="1"/>
                  </a:lnTo>
                  <a:lnTo>
                    <a:pt x="6759" y="9102"/>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47"/>
            <p:cNvSpPr/>
            <p:nvPr/>
          </p:nvSpPr>
          <p:spPr>
            <a:xfrm>
              <a:off x="2730600" y="3186250"/>
              <a:ext cx="58075" cy="25"/>
            </a:xfrm>
            <a:custGeom>
              <a:avLst/>
              <a:gdLst/>
              <a:ahLst/>
              <a:cxnLst/>
              <a:rect l="l" t="t" r="r" b="b"/>
              <a:pathLst>
                <a:path w="2323" h="1" fill="none" extrusionOk="0">
                  <a:moveTo>
                    <a:pt x="2323" y="0"/>
                  </a:moveTo>
                  <a:lnTo>
                    <a:pt x="0" y="0"/>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47"/>
            <p:cNvSpPr/>
            <p:nvPr/>
          </p:nvSpPr>
          <p:spPr>
            <a:xfrm>
              <a:off x="2399475" y="3075350"/>
              <a:ext cx="222350" cy="222350"/>
            </a:xfrm>
            <a:custGeom>
              <a:avLst/>
              <a:gdLst/>
              <a:ahLst/>
              <a:cxnLst/>
              <a:rect l="l" t="t" r="r" b="b"/>
              <a:pathLst>
                <a:path w="8894" h="8894" fill="none" extrusionOk="0">
                  <a:moveTo>
                    <a:pt x="8893" y="4436"/>
                  </a:moveTo>
                  <a:cubicBezTo>
                    <a:pt x="8893" y="6905"/>
                    <a:pt x="6905" y="8893"/>
                    <a:pt x="4457" y="8893"/>
                  </a:cubicBezTo>
                  <a:cubicBezTo>
                    <a:pt x="1988" y="8893"/>
                    <a:pt x="0" y="6905"/>
                    <a:pt x="0" y="4436"/>
                  </a:cubicBezTo>
                  <a:cubicBezTo>
                    <a:pt x="0" y="1988"/>
                    <a:pt x="1988" y="1"/>
                    <a:pt x="4457" y="1"/>
                  </a:cubicBezTo>
                  <a:cubicBezTo>
                    <a:pt x="6905" y="1"/>
                    <a:pt x="8893" y="1988"/>
                    <a:pt x="8893" y="4436"/>
                  </a:cubicBez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47"/>
            <p:cNvSpPr/>
            <p:nvPr/>
          </p:nvSpPr>
          <p:spPr>
            <a:xfrm>
              <a:off x="2401575" y="3077450"/>
              <a:ext cx="218150" cy="218150"/>
            </a:xfrm>
            <a:custGeom>
              <a:avLst/>
              <a:gdLst/>
              <a:ahLst/>
              <a:cxnLst/>
              <a:rect l="l" t="t" r="r" b="b"/>
              <a:pathLst>
                <a:path w="8726" h="8726" fill="none" extrusionOk="0">
                  <a:moveTo>
                    <a:pt x="0" y="4373"/>
                  </a:moveTo>
                  <a:lnTo>
                    <a:pt x="4373" y="0"/>
                  </a:lnTo>
                  <a:lnTo>
                    <a:pt x="8725" y="4373"/>
                  </a:lnTo>
                  <a:lnTo>
                    <a:pt x="4373" y="8726"/>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47"/>
            <p:cNvSpPr/>
            <p:nvPr/>
          </p:nvSpPr>
          <p:spPr>
            <a:xfrm>
              <a:off x="2510900" y="3075350"/>
              <a:ext cx="25" cy="222350"/>
            </a:xfrm>
            <a:custGeom>
              <a:avLst/>
              <a:gdLst/>
              <a:ahLst/>
              <a:cxnLst/>
              <a:rect l="l" t="t" r="r" b="b"/>
              <a:pathLst>
                <a:path w="1" h="8894" fill="none" extrusionOk="0">
                  <a:moveTo>
                    <a:pt x="0" y="8893"/>
                  </a:moveTo>
                  <a:lnTo>
                    <a:pt x="0" y="1"/>
                  </a:lnTo>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47"/>
            <p:cNvSpPr/>
            <p:nvPr/>
          </p:nvSpPr>
          <p:spPr>
            <a:xfrm>
              <a:off x="2399475" y="3186250"/>
              <a:ext cx="222350" cy="25"/>
            </a:xfrm>
            <a:custGeom>
              <a:avLst/>
              <a:gdLst/>
              <a:ahLst/>
              <a:cxnLst/>
              <a:rect l="l" t="t" r="r" b="b"/>
              <a:pathLst>
                <a:path w="8894" h="1" fill="none" extrusionOk="0">
                  <a:moveTo>
                    <a:pt x="0" y="0"/>
                  </a:moveTo>
                  <a:lnTo>
                    <a:pt x="8893" y="0"/>
                  </a:lnTo>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12" name="Google Shape;812;p47"/>
          <p:cNvSpPr txBox="1"/>
          <p:nvPr/>
        </p:nvSpPr>
        <p:spPr>
          <a:xfrm>
            <a:off x="717613" y="2225100"/>
            <a:ext cx="4713300" cy="449400"/>
          </a:xfrm>
          <a:prstGeom prst="rect">
            <a:avLst/>
          </a:prstGeom>
          <a:noFill/>
          <a:ln>
            <a:noFill/>
          </a:ln>
        </p:spPr>
        <p:txBody>
          <a:bodyPr spcFirstLastPara="1" wrap="square" lIns="91425" tIns="91425" rIns="91425" bIns="91425" anchor="t" anchorCtr="0">
            <a:noAutofit/>
          </a:bodyPr>
          <a:lstStyle/>
          <a:p>
            <a:pPr marL="182880" lvl="0" indent="-213360" algn="l" rtl="0">
              <a:lnSpc>
                <a:spcPct val="115000"/>
              </a:lnSpc>
              <a:spcBef>
                <a:spcPts val="2400"/>
              </a:spcBef>
              <a:spcAft>
                <a:spcPts val="0"/>
              </a:spcAft>
              <a:buClr>
                <a:schemeClr val="dk1"/>
              </a:buClr>
              <a:buSzPts val="1200"/>
              <a:buFont typeface="Barlow"/>
              <a:buChar char="●"/>
            </a:pPr>
            <a:r>
              <a:rPr lang="en-GB" sz="1200" u="sng">
                <a:solidFill>
                  <a:schemeClr val="dk1"/>
                </a:solidFill>
                <a:latin typeface="Barlow"/>
                <a:ea typeface="Barlow"/>
                <a:cs typeface="Barlow"/>
                <a:sym typeface="Barlow"/>
                <a:hlinkClick r:id="rId1"/>
              </a:rPr>
              <a:t>Free vector ornaments in art deco style pack</a:t>
            </a:r>
            <a:endParaRPr sz="1200">
              <a:solidFill>
                <a:schemeClr val="dk1"/>
              </a:solidFill>
              <a:latin typeface="Barlow"/>
              <a:ea typeface="Barlow"/>
              <a:cs typeface="Barlow"/>
              <a:sym typeface="Barlow"/>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32"/>
          <p:cNvSpPr txBox="1"/>
          <p:nvPr>
            <p:ph type="subTitle" idx="4"/>
          </p:nvPr>
        </p:nvSpPr>
        <p:spPr>
          <a:xfrm>
            <a:off x="4911977" y="2043857"/>
            <a:ext cx="2426100" cy="4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Unsere Idee</a:t>
            </a:r>
            <a:endParaRPr lang="en-GB"/>
          </a:p>
        </p:txBody>
      </p:sp>
      <p:sp>
        <p:nvSpPr>
          <p:cNvPr id="253" name="Google Shape;253;p3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Einführung</a:t>
            </a:r>
            <a:endParaRPr lang="en-GB"/>
          </a:p>
        </p:txBody>
      </p:sp>
      <p:sp>
        <p:nvSpPr>
          <p:cNvPr id="254" name="Google Shape;254;p32"/>
          <p:cNvSpPr txBox="1"/>
          <p:nvPr>
            <p:ph type="subTitle" idx="1"/>
          </p:nvPr>
        </p:nvSpPr>
        <p:spPr>
          <a:xfrm>
            <a:off x="4911977" y="2536750"/>
            <a:ext cx="2426100" cy="15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Dieser Teil des Pitch Decks sollte eine Erklärung deines Produkts/ deiner Dienstleistung, seiner Funktionsweise und des Kundennutzens enthalten. Du solltest auch die Marktchancen des Produkts erklären</a:t>
            </a:r>
            <a:endParaRPr lang="en-GB"/>
          </a:p>
          <a:p>
            <a:pPr marL="0" lvl="0" indent="0" algn="ctr" rtl="0">
              <a:spcBef>
                <a:spcPts val="0"/>
              </a:spcBef>
              <a:spcAft>
                <a:spcPts val="0"/>
              </a:spcAft>
              <a:buNone/>
            </a:pPr>
          </a:p>
        </p:txBody>
      </p:sp>
      <p:sp>
        <p:nvSpPr>
          <p:cNvPr id="255" name="Google Shape;255;p32"/>
          <p:cNvSpPr txBox="1"/>
          <p:nvPr>
            <p:ph type="subTitle" idx="2"/>
          </p:nvPr>
        </p:nvSpPr>
        <p:spPr>
          <a:xfrm>
            <a:off x="1805923" y="2536750"/>
            <a:ext cx="2426100" cy="15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Die Präsentation deines Unternehmens sollte einen kurzen Überblick darüber geben, wer du bist und was du tust. Es sollte auch eine kurze Beschreibung enthalten, warum dein Produkt einzigartig ist und welchen Wert sie für deine Kunden hat</a:t>
            </a:r>
            <a:endParaRPr lang="en-GB"/>
          </a:p>
        </p:txBody>
      </p:sp>
      <p:sp>
        <p:nvSpPr>
          <p:cNvPr id="256" name="Google Shape;256;p32"/>
          <p:cNvSpPr txBox="1"/>
          <p:nvPr>
            <p:ph type="subTitle" idx="3"/>
          </p:nvPr>
        </p:nvSpPr>
        <p:spPr>
          <a:xfrm>
            <a:off x="1805923" y="2043857"/>
            <a:ext cx="2426100" cy="4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Unser Unternehmen</a:t>
            </a:r>
            <a:endParaRPr lang="en-GB"/>
          </a:p>
        </p:txBody>
      </p:sp>
      <p:grpSp>
        <p:nvGrpSpPr>
          <p:cNvPr id="257" name="Google Shape;257;p32"/>
          <p:cNvGrpSpPr/>
          <p:nvPr/>
        </p:nvGrpSpPr>
        <p:grpSpPr>
          <a:xfrm>
            <a:off x="2790735" y="1510876"/>
            <a:ext cx="456477" cy="456518"/>
            <a:chOff x="1308631" y="1507830"/>
            <a:chExt cx="350166" cy="350198"/>
          </a:xfrm>
        </p:grpSpPr>
        <p:sp>
          <p:nvSpPr>
            <p:cNvPr id="258" name="Google Shape;258;p3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3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3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3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2" name="Google Shape;262;p32"/>
          <p:cNvGrpSpPr/>
          <p:nvPr/>
        </p:nvGrpSpPr>
        <p:grpSpPr>
          <a:xfrm>
            <a:off x="5896789" y="1511872"/>
            <a:ext cx="456477" cy="455522"/>
            <a:chOff x="3541011" y="1508594"/>
            <a:chExt cx="350166" cy="349434"/>
          </a:xfrm>
        </p:grpSpPr>
        <p:sp>
          <p:nvSpPr>
            <p:cNvPr id="263" name="Google Shape;263;p3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3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3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3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3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3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3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3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3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3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3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3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3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6" name="Google Shape;276;p32"/>
          <p:cNvSpPr/>
          <p:nvPr/>
        </p:nvSpPr>
        <p:spPr>
          <a:xfrm rot="-5400000">
            <a:off x="239175" y="32863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32"/>
          <p:cNvSpPr/>
          <p:nvPr/>
        </p:nvSpPr>
        <p:spPr>
          <a:xfrm rot="-5400000">
            <a:off x="8198925" y="9870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816" name="Shape 816"/>
        <p:cNvGrpSpPr/>
        <p:nvPr/>
      </p:nvGrpSpPr>
      <p:grpSpPr>
        <a:xfrm>
          <a:off x="0" y="0"/>
          <a:ext cx="0" cy="0"/>
          <a:chOff x="0" y="0"/>
          <a:chExt cx="0" cy="0"/>
        </a:xfrm>
      </p:grpSpPr>
      <p:sp>
        <p:nvSpPr>
          <p:cNvPr id="817" name="Google Shape;817;p4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Ressourcen</a:t>
            </a:r>
            <a:endParaRPr lang="en-GB"/>
          </a:p>
        </p:txBody>
      </p:sp>
      <p:sp>
        <p:nvSpPr>
          <p:cNvPr id="818" name="Google Shape;818;p48"/>
          <p:cNvSpPr txBox="1"/>
          <p:nvPr/>
        </p:nvSpPr>
        <p:spPr>
          <a:xfrm>
            <a:off x="713225" y="1116450"/>
            <a:ext cx="7704000" cy="31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None/>
            </a:pPr>
            <a:r>
              <a:rPr lang="en-GB">
                <a:solidFill>
                  <a:schemeClr val="dk1"/>
                </a:solidFill>
                <a:latin typeface="Barlow"/>
                <a:ea typeface="Barlow"/>
                <a:cs typeface="Barlow"/>
                <a:sym typeface="Barlow"/>
              </a:rPr>
              <a:t>Haben dir die Ressourcen in dieser Vorlage gefallen? Erhalte sie auf diesen Webseiten</a:t>
            </a:r>
            <a:endParaRPr>
              <a:solidFill>
                <a:schemeClr val="dk1"/>
              </a:solidFill>
              <a:latin typeface="Barlow"/>
              <a:ea typeface="Barlow"/>
              <a:cs typeface="Barlow"/>
              <a:sym typeface="Barlow"/>
            </a:endParaRPr>
          </a:p>
        </p:txBody>
      </p:sp>
      <p:sp>
        <p:nvSpPr>
          <p:cNvPr id="819" name="Google Shape;819;p48"/>
          <p:cNvSpPr txBox="1"/>
          <p:nvPr/>
        </p:nvSpPr>
        <p:spPr>
          <a:xfrm>
            <a:off x="720000" y="1770002"/>
            <a:ext cx="21210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Fotos</a:t>
            </a:r>
            <a:endParaRPr sz="1800" b="1">
              <a:solidFill>
                <a:schemeClr val="dk1"/>
              </a:solidFill>
              <a:latin typeface="Manrope"/>
              <a:ea typeface="Manrope"/>
              <a:cs typeface="Manrope"/>
              <a:sym typeface="Manrope"/>
            </a:endParaRPr>
          </a:p>
        </p:txBody>
      </p:sp>
      <p:sp>
        <p:nvSpPr>
          <p:cNvPr id="820" name="Google Shape;820;p48"/>
          <p:cNvSpPr txBox="1"/>
          <p:nvPr/>
        </p:nvSpPr>
        <p:spPr>
          <a:xfrm>
            <a:off x="720000" y="2225100"/>
            <a:ext cx="4713300" cy="692700"/>
          </a:xfrm>
          <a:prstGeom prst="rect">
            <a:avLst/>
          </a:prstGeom>
          <a:noFill/>
          <a:ln>
            <a:noFill/>
          </a:ln>
        </p:spPr>
        <p:txBody>
          <a:bodyPr spcFirstLastPara="1" wrap="square" lIns="91425" tIns="91425" rIns="91425" bIns="91425" anchor="t" anchorCtr="0">
            <a:noAutofit/>
          </a:bodyPr>
          <a:lstStyle/>
          <a:p>
            <a:pPr marL="182880" lvl="0" indent="-213360" algn="l" rtl="0">
              <a:lnSpc>
                <a:spcPct val="115000"/>
              </a:lnSpc>
              <a:spcBef>
                <a:spcPts val="2400"/>
              </a:spcBef>
              <a:spcAft>
                <a:spcPts val="0"/>
              </a:spcAft>
              <a:buClr>
                <a:schemeClr val="dk1"/>
              </a:buClr>
              <a:buSzPts val="1200"/>
              <a:buFont typeface="Barlow"/>
              <a:buChar char="●"/>
            </a:pPr>
            <a:r>
              <a:rPr lang="en-GB" sz="1200" u="sng">
                <a:solidFill>
                  <a:schemeClr val="hlink"/>
                </a:solidFill>
                <a:latin typeface="Barlow"/>
                <a:ea typeface="Barlow"/>
                <a:cs typeface="Barlow"/>
                <a:sym typeface="Barlow"/>
                <a:hlinkClick r:id="rId1"/>
              </a:rPr>
              <a:t>Medium shot people chatting at work</a:t>
            </a:r>
            <a:endParaRPr sz="1200">
              <a:solidFill>
                <a:schemeClr val="dk1"/>
              </a:solidFill>
              <a:latin typeface="Barlow"/>
              <a:ea typeface="Barlow"/>
              <a:cs typeface="Barlow"/>
              <a:sym typeface="Barlow"/>
            </a:endParaRPr>
          </a:p>
          <a:p>
            <a:pPr marL="182880" lvl="0" indent="-213360" algn="l" rtl="0">
              <a:lnSpc>
                <a:spcPct val="115000"/>
              </a:lnSpc>
              <a:spcBef>
                <a:spcPts val="0"/>
              </a:spcBef>
              <a:spcAft>
                <a:spcPts val="0"/>
              </a:spcAft>
              <a:buClr>
                <a:schemeClr val="dk1"/>
              </a:buClr>
              <a:buSzPts val="1200"/>
              <a:buFont typeface="Barlow"/>
              <a:buChar char="●"/>
            </a:pPr>
            <a:r>
              <a:rPr lang="en-GB" sz="1200" u="sng">
                <a:solidFill>
                  <a:schemeClr val="hlink"/>
                </a:solidFill>
                <a:latin typeface="Barlow"/>
                <a:ea typeface="Barlow"/>
                <a:cs typeface="Barlow"/>
                <a:sym typeface="Barlow"/>
                <a:hlinkClick r:id="rId2"/>
              </a:rPr>
              <a:t>Front view people working in office</a:t>
            </a:r>
            <a:endParaRPr sz="1200">
              <a:solidFill>
                <a:schemeClr val="dk1"/>
              </a:solidFill>
              <a:latin typeface="Barlow"/>
              <a:ea typeface="Barlow"/>
              <a:cs typeface="Barlow"/>
              <a:sym typeface="Barlow"/>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24" name="Shape 824"/>
        <p:cNvGrpSpPr/>
        <p:nvPr/>
      </p:nvGrpSpPr>
      <p:grpSpPr>
        <a:xfrm>
          <a:off x="0" y="0"/>
          <a:ext cx="0" cy="0"/>
          <a:chOff x="0" y="0"/>
          <a:chExt cx="0" cy="0"/>
        </a:xfrm>
      </p:grpSpPr>
      <p:sp>
        <p:nvSpPr>
          <p:cNvPr id="825" name="Google Shape;825;p49"/>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826" name="Google Shape;826;p4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hlink"/>
                </a:solidFill>
                <a:hlinkClick r:id="rId1"/>
              </a:rPr>
              <a:t>Slidesgo</a:t>
            </a:r>
            <a:r>
              <a:rPr lang="en-GB" sz="1100" b="1">
                <a:solidFill>
                  <a:schemeClr val="hlink"/>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hlink"/>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panose="020B0604020202020204"/>
              <a:buNone/>
            </a:pPr>
            <a:r>
              <a:rPr lang="en-GB"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panose="020B06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30" name="Shape 830"/>
        <p:cNvGrpSpPr/>
        <p:nvPr/>
      </p:nvGrpSpPr>
      <p:grpSpPr>
        <a:xfrm>
          <a:off x="0" y="0"/>
          <a:ext cx="0" cy="0"/>
          <a:chOff x="0" y="0"/>
          <a:chExt cx="0" cy="0"/>
        </a:xfrm>
      </p:grpSpPr>
      <p:sp>
        <p:nvSpPr>
          <p:cNvPr id="831" name="Google Shape;831;p5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hlink"/>
                </a:solidFill>
                <a:hlinkClick r:id="rId1"/>
              </a:rPr>
              <a:t>Slidesgo</a:t>
            </a:r>
            <a:r>
              <a:rPr lang="en-GB" sz="1100" b="1">
                <a:solidFill>
                  <a:schemeClr val="hlink"/>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panose="020B0604020202020204"/>
              <a:buNone/>
            </a:pPr>
            <a:r>
              <a:rPr lang="en-GB"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panose="020B06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panose="020B06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chemeClr val="lt1"/>
              </a:solidFill>
            </a:endParaRPr>
          </a:p>
        </p:txBody>
      </p:sp>
      <p:sp>
        <p:nvSpPr>
          <p:cNvPr id="832" name="Google Shape;832;p50"/>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36" name="Shape 836"/>
        <p:cNvGrpSpPr/>
        <p:nvPr/>
      </p:nvGrpSpPr>
      <p:grpSpPr>
        <a:xfrm>
          <a:off x="0" y="0"/>
          <a:ext cx="0" cy="0"/>
          <a:chOff x="0" y="0"/>
          <a:chExt cx="0" cy="0"/>
        </a:xfrm>
      </p:grpSpPr>
      <p:sp>
        <p:nvSpPr>
          <p:cNvPr id="837" name="Google Shape;837;p51"/>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panose="020B0604020202020204"/>
              <a:buNone/>
            </a:pPr>
            <a:r>
              <a:rPr lang="en-GB" sz="1100" b="1">
                <a:solidFill>
                  <a:schemeClr val="lt1"/>
                </a:solidFill>
              </a:rPr>
              <a:t>Manrope</a:t>
            </a:r>
            <a:endParaRPr sz="1100" b="1">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a:t>
            </a:r>
            <a:r>
              <a:rPr lang="en-GB" sz="1100" u="sng">
                <a:solidFill>
                  <a:schemeClr val="lt1"/>
                </a:solidFill>
                <a:hlinkClick r:id="rId1"/>
              </a:rPr>
              <a:t>https://fonts.google.com/specimen/Manrope</a:t>
            </a:r>
            <a:r>
              <a:rPr lang="en-GB"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b="1">
                <a:solidFill>
                  <a:schemeClr val="lt1"/>
                </a:solidFill>
              </a:rPr>
              <a:t>Barlow</a:t>
            </a:r>
            <a:endParaRPr sz="1100" b="1">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a:t>
            </a:r>
            <a:r>
              <a:rPr lang="en-GB" sz="1100" u="sng">
                <a:solidFill>
                  <a:schemeClr val="lt1"/>
                </a:solidFill>
                <a:hlinkClick r:id="rId2"/>
              </a:rPr>
              <a:t>https://fonts.google.com/specimen/Barlow</a:t>
            </a:r>
            <a:r>
              <a:rPr lang="en-GB" sz="1100">
                <a:solidFill>
                  <a:schemeClr val="lt1"/>
                </a:solidFill>
              </a:rPr>
              <a:t>)</a:t>
            </a:r>
            <a:endParaRPr sz="1100">
              <a:solidFill>
                <a:schemeClr val="lt1"/>
              </a:solidFill>
            </a:endParaRPr>
          </a:p>
        </p:txBody>
      </p:sp>
      <p:sp>
        <p:nvSpPr>
          <p:cNvPr id="838" name="Google Shape;838;p51"/>
          <p:cNvSpPr/>
          <p:nvPr/>
        </p:nvSpPr>
        <p:spPr>
          <a:xfrm>
            <a:off x="3114470" y="2947800"/>
            <a:ext cx="791400" cy="754200"/>
          </a:xfrm>
          <a:prstGeom prst="roundRect">
            <a:avLst>
              <a:gd name="adj" fmla="val 16667"/>
            </a:avLst>
          </a:prstGeom>
          <a:solidFill>
            <a:srgbClr val="25252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51"/>
          <p:cNvSpPr/>
          <p:nvPr/>
        </p:nvSpPr>
        <p:spPr>
          <a:xfrm>
            <a:off x="4176289" y="2947800"/>
            <a:ext cx="791400" cy="754200"/>
          </a:xfrm>
          <a:prstGeom prst="roundRect">
            <a:avLst>
              <a:gd name="adj" fmla="val 16667"/>
            </a:avLst>
          </a:prstGeom>
          <a:solidFill>
            <a:srgbClr val="E7E7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51"/>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#252525</a:t>
            </a:r>
            <a:endParaRPr sz="1000">
              <a:solidFill>
                <a:srgbClr val="FFFFFF"/>
              </a:solidFill>
            </a:endParaRPr>
          </a:p>
        </p:txBody>
      </p:sp>
      <p:sp>
        <p:nvSpPr>
          <p:cNvPr id="841" name="Google Shape;841;p51"/>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#e7e7e0</a:t>
            </a:r>
            <a:endParaRPr sz="1000">
              <a:solidFill>
                <a:schemeClr val="dk1"/>
              </a:solidFill>
            </a:endParaRPr>
          </a:p>
        </p:txBody>
      </p:sp>
      <p:sp>
        <p:nvSpPr>
          <p:cNvPr id="842" name="Google Shape;842;p51"/>
          <p:cNvSpPr/>
          <p:nvPr/>
        </p:nvSpPr>
        <p:spPr>
          <a:xfrm>
            <a:off x="5238125" y="2947800"/>
            <a:ext cx="791400" cy="754200"/>
          </a:xfrm>
          <a:prstGeom prst="roundRect">
            <a:avLst>
              <a:gd name="adj" fmla="val 16667"/>
            </a:avLst>
          </a:prstGeom>
          <a:solidFill>
            <a:srgbClr val="A6B5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51"/>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#a6b590</a:t>
            </a:r>
            <a:endParaRPr sz="1000">
              <a:solidFill>
                <a:srgbClr val="FFFFFF"/>
              </a:solidFill>
            </a:endParaRPr>
          </a:p>
        </p:txBody>
      </p:sp>
      <p:sp>
        <p:nvSpPr>
          <p:cNvPr id="844" name="Google Shape;844;p51"/>
          <p:cNvSpPr/>
          <p:nvPr/>
        </p:nvSpPr>
        <p:spPr>
          <a:xfrm>
            <a:off x="3114470" y="3878900"/>
            <a:ext cx="791400" cy="754200"/>
          </a:xfrm>
          <a:prstGeom prst="roundRect">
            <a:avLst>
              <a:gd name="adj" fmla="val 16667"/>
            </a:avLst>
          </a:prstGeom>
          <a:solidFill>
            <a:srgbClr val="788B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51"/>
          <p:cNvSpPr/>
          <p:nvPr/>
        </p:nvSpPr>
        <p:spPr>
          <a:xfrm>
            <a:off x="4176289" y="3878900"/>
            <a:ext cx="791400" cy="754200"/>
          </a:xfrm>
          <a:prstGeom prst="roundRect">
            <a:avLst>
              <a:gd name="adj" fmla="val 16667"/>
            </a:avLst>
          </a:prstGeom>
          <a:solidFill>
            <a:srgbClr val="CBDAB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51"/>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#788b5c</a:t>
            </a:r>
            <a:endParaRPr sz="1000">
              <a:solidFill>
                <a:srgbClr val="FFFFFF"/>
              </a:solidFill>
            </a:endParaRPr>
          </a:p>
        </p:txBody>
      </p:sp>
      <p:sp>
        <p:nvSpPr>
          <p:cNvPr id="847" name="Google Shape;847;p51"/>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#cbdab5</a:t>
            </a:r>
            <a:endParaRPr sz="1000">
              <a:solidFill>
                <a:schemeClr val="dk1"/>
              </a:solidFill>
            </a:endParaRPr>
          </a:p>
        </p:txBody>
      </p:sp>
      <p:sp>
        <p:nvSpPr>
          <p:cNvPr id="848" name="Google Shape;848;p51"/>
          <p:cNvSpPr/>
          <p:nvPr/>
        </p:nvSpPr>
        <p:spPr>
          <a:xfrm>
            <a:off x="5238125" y="38789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51"/>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#ffffff</a:t>
            </a:r>
            <a:endParaRPr sz="1000">
              <a:solidFill>
                <a:schemeClr val="dk1"/>
              </a:solidFill>
            </a:endParaRPr>
          </a:p>
        </p:txBody>
      </p:sp>
      <p:sp>
        <p:nvSpPr>
          <p:cNvPr id="850" name="Google Shape;850;p51"/>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Fonts &amp; colors used</a:t>
            </a:r>
            <a:endParaRPr lang="en-GB">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5" name="Google Shape;255;p32"/>
          <p:cNvSpPr txBox="1"/>
          <p:nvPr>
            <p:ph type="subTitle" idx="2"/>
          </p:nvPr>
        </p:nvSpPr>
        <p:spPr>
          <a:xfrm>
            <a:off x="2275205" y="1203960"/>
            <a:ext cx="4593590" cy="29362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JavaScript : Langage de Programmation Web</a:t>
            </a:r>
            <a:endParaRPr lang="en-GB" sz="1400" b="1"/>
          </a:p>
          <a:p>
            <a:pPr marL="0" lvl="0" indent="0" algn="l" rtl="0">
              <a:spcBef>
                <a:spcPts val="0"/>
              </a:spcBef>
              <a:spcAft>
                <a:spcPts val="0"/>
              </a:spcAft>
              <a:buNone/>
            </a:pPr>
            <a:endParaRPr lang="en-GB"/>
          </a:p>
          <a:p>
            <a:pPr marL="0" lvl="0" indent="0" algn="l" rtl="0">
              <a:spcBef>
                <a:spcPts val="0"/>
              </a:spcBef>
              <a:spcAft>
                <a:spcPts val="0"/>
              </a:spcAft>
              <a:buNone/>
            </a:pPr>
            <a:r>
              <a:rPr lang="en-GB"/>
              <a:t>• Créé en 1995 par Brendan Eich</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Langage orienté objet à prototype</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Supporte les paradigmes objet, impératif et fonctionnel</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Plus de 2 millions de paquets sur npm</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Utilisé dans la plupart des sites web</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Interprété par les navigateurs web</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Standardisé sous le nom d'ECMAScript en 1997</a:t>
            </a:r>
            <a:endParaRPr lang="en-GB"/>
          </a:p>
        </p:txBody>
      </p:sp>
      <p:sp>
        <p:nvSpPr>
          <p:cNvPr id="276" name="Google Shape;276;p32"/>
          <p:cNvSpPr/>
          <p:nvPr/>
        </p:nvSpPr>
        <p:spPr>
          <a:xfrm rot="-5400000">
            <a:off x="239175" y="32863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32"/>
          <p:cNvSpPr/>
          <p:nvPr/>
        </p:nvSpPr>
        <p:spPr>
          <a:xfrm rot="-5400000">
            <a:off x="8198925" y="9870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54" name="Shape 854"/>
        <p:cNvGrpSpPr/>
        <p:nvPr/>
      </p:nvGrpSpPr>
      <p:grpSpPr>
        <a:xfrm>
          <a:off x="0" y="0"/>
          <a:ext cx="0" cy="0"/>
          <a:chOff x="0" y="0"/>
          <a:chExt cx="0" cy="0"/>
        </a:xfrm>
      </p:grpSpPr>
      <p:sp>
        <p:nvSpPr>
          <p:cNvPr id="855" name="Google Shape;855;p52"/>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hlink"/>
                </a:solidFill>
              </a:rPr>
              <a:t>h</a:t>
            </a:r>
            <a:r>
              <a:rPr lang="en-GB" sz="1100" b="1">
                <a:solidFill>
                  <a:schemeClr val="hlink"/>
                </a:solidFill>
                <a:uFill>
                  <a:noFill/>
                </a:uFill>
                <a:hlinkClick r:id="rId1"/>
              </a:rPr>
              <a:t>ow it works</a:t>
            </a:r>
            <a:r>
              <a:rPr lang="en-GB" sz="1100">
                <a:solidFill>
                  <a:schemeClr val="lt1"/>
                </a:solidFill>
                <a:uFill>
                  <a:noFill/>
                </a:uFill>
                <a:hlinkClick r:id="rId1"/>
              </a:rPr>
              <a:t>.</a:t>
            </a:r>
            <a:endParaRPr sz="1100">
              <a:solidFill>
                <a:srgbClr val="869FB2"/>
              </a:solidFill>
            </a:endParaRPr>
          </a:p>
        </p:txBody>
      </p:sp>
      <p:sp>
        <p:nvSpPr>
          <p:cNvPr id="856" name="Google Shape;856;p52"/>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solidFill>
                  <a:schemeClr val="lt1"/>
                </a:solidFill>
              </a:rPr>
              <a:t>Storyset</a:t>
            </a:r>
            <a:endParaRPr lang="en-GB">
              <a:solidFill>
                <a:schemeClr val="lt1"/>
              </a:solidFill>
            </a:endParaRPr>
          </a:p>
        </p:txBody>
      </p:sp>
      <p:pic>
        <p:nvPicPr>
          <p:cNvPr id="857" name="Google Shape;857;p52"/>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858" name="Google Shape;858;p52">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3"/>
              </a:rPr>
              <a:t>Pana</a:t>
            </a:r>
            <a:endParaRPr b="1">
              <a:solidFill>
                <a:srgbClr val="869FB2"/>
              </a:solidFill>
            </a:endParaRPr>
          </a:p>
        </p:txBody>
      </p:sp>
      <p:sp>
        <p:nvSpPr>
          <p:cNvPr id="859" name="Google Shape;859;p52">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4"/>
              </a:rPr>
              <a:t>Amico</a:t>
            </a:r>
            <a:endParaRPr b="1">
              <a:solidFill>
                <a:srgbClr val="869FB2"/>
              </a:solidFill>
            </a:endParaRPr>
          </a:p>
        </p:txBody>
      </p:sp>
      <p:sp>
        <p:nvSpPr>
          <p:cNvPr id="860" name="Google Shape;860;p52">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5"/>
              </a:rPr>
              <a:t>Bro</a:t>
            </a:r>
            <a:endParaRPr b="1">
              <a:solidFill>
                <a:srgbClr val="869FB2"/>
              </a:solidFill>
            </a:endParaRPr>
          </a:p>
        </p:txBody>
      </p:sp>
      <p:sp>
        <p:nvSpPr>
          <p:cNvPr id="861" name="Google Shape;861;p52">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6"/>
              </a:rPr>
              <a:t>Rafiki</a:t>
            </a:r>
            <a:endParaRPr b="1">
              <a:solidFill>
                <a:srgbClr val="869FB2"/>
              </a:solidFill>
            </a:endParaRPr>
          </a:p>
        </p:txBody>
      </p:sp>
      <p:pic>
        <p:nvPicPr>
          <p:cNvPr id="862" name="Google Shape;862;p52"/>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863" name="Google Shape;863;p52"/>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864" name="Google Shape;864;p52"/>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865" name="Google Shape;865;p52"/>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866" name="Google Shape;866;p52">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11"/>
              </a:rPr>
              <a:t>Cuate</a:t>
            </a:r>
            <a:endParaRPr b="1">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70" name="Shape 870"/>
        <p:cNvGrpSpPr/>
        <p:nvPr/>
      </p:nvGrpSpPr>
      <p:grpSpPr>
        <a:xfrm>
          <a:off x="0" y="0"/>
          <a:ext cx="0" cy="0"/>
          <a:chOff x="0" y="0"/>
          <a:chExt cx="0" cy="0"/>
        </a:xfrm>
      </p:grpSpPr>
      <p:sp>
        <p:nvSpPr>
          <p:cNvPr id="871" name="Google Shape;871;p5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You can easily </a:t>
            </a:r>
            <a:r>
              <a:rPr lang="en-GB" sz="1100" b="1">
                <a:solidFill>
                  <a:schemeClr val="hlink"/>
                </a:solidFill>
              </a:rPr>
              <a:t>resize </a:t>
            </a:r>
            <a:r>
              <a:rPr lang="en-GB" sz="1100">
                <a:solidFill>
                  <a:schemeClr val="lt1"/>
                </a:solidFill>
              </a:rPr>
              <a:t>these resources without losing quality. To </a:t>
            </a:r>
            <a:r>
              <a:rPr lang="en-GB" sz="1100" b="1">
                <a:solidFill>
                  <a:schemeClr val="hlink"/>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hlink"/>
                </a:solidFill>
                <a:uFill>
                  <a:noFill/>
                </a:uFill>
                <a:hlinkClick r:id="rId1"/>
              </a:rPr>
              <a:t>infographics</a:t>
            </a:r>
            <a:r>
              <a:rPr lang="en-GB" sz="1100" b="1">
                <a:solidFill>
                  <a:schemeClr val="hlink"/>
                </a:solidFill>
              </a:rPr>
              <a:t> </a:t>
            </a:r>
            <a:r>
              <a:rPr lang="en-GB" sz="1100">
                <a:solidFill>
                  <a:schemeClr val="lt1"/>
                </a:solidFill>
              </a:rPr>
              <a:t>on Slidesgo.</a:t>
            </a:r>
            <a:endParaRPr sz="1100">
              <a:solidFill>
                <a:srgbClr val="FFFFFF"/>
              </a:solidFill>
            </a:endParaRPr>
          </a:p>
        </p:txBody>
      </p:sp>
      <p:grpSp>
        <p:nvGrpSpPr>
          <p:cNvPr id="872" name="Google Shape;872;p53"/>
          <p:cNvGrpSpPr/>
          <p:nvPr/>
        </p:nvGrpSpPr>
        <p:grpSpPr>
          <a:xfrm>
            <a:off x="5117640" y="3085736"/>
            <a:ext cx="474294" cy="551291"/>
            <a:chOff x="4727025" y="1332775"/>
            <a:chExt cx="59900" cy="69625"/>
          </a:xfrm>
        </p:grpSpPr>
        <p:sp>
          <p:nvSpPr>
            <p:cNvPr id="873" name="Google Shape;873;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 name="Google Shape;875;p53"/>
          <p:cNvGrpSpPr/>
          <p:nvPr/>
        </p:nvGrpSpPr>
        <p:grpSpPr>
          <a:xfrm>
            <a:off x="5731296" y="2314340"/>
            <a:ext cx="555653" cy="557031"/>
            <a:chOff x="4820425" y="1329900"/>
            <a:chExt cx="70175" cy="70350"/>
          </a:xfrm>
        </p:grpSpPr>
        <p:sp>
          <p:nvSpPr>
            <p:cNvPr id="876" name="Google Shape;876;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 name="Google Shape;880;p53"/>
          <p:cNvGrpSpPr/>
          <p:nvPr/>
        </p:nvGrpSpPr>
        <p:grpSpPr>
          <a:xfrm>
            <a:off x="6357664" y="2318845"/>
            <a:ext cx="582574" cy="533871"/>
            <a:chOff x="4903200" y="1331525"/>
            <a:chExt cx="73575" cy="67425"/>
          </a:xfrm>
        </p:grpSpPr>
        <p:sp>
          <p:nvSpPr>
            <p:cNvPr id="881" name="Google Shape;881;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3" name="Google Shape;883;p53"/>
          <p:cNvGrpSpPr/>
          <p:nvPr/>
        </p:nvGrpSpPr>
        <p:grpSpPr>
          <a:xfrm>
            <a:off x="5717142" y="3078709"/>
            <a:ext cx="583960" cy="565345"/>
            <a:chOff x="4815575" y="1416800"/>
            <a:chExt cx="73750" cy="71400"/>
          </a:xfrm>
        </p:grpSpPr>
        <p:sp>
          <p:nvSpPr>
            <p:cNvPr id="884" name="Google Shape;884;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 name="Google Shape;887;p53"/>
          <p:cNvGrpSpPr/>
          <p:nvPr/>
        </p:nvGrpSpPr>
        <p:grpSpPr>
          <a:xfrm>
            <a:off x="6351924" y="3108896"/>
            <a:ext cx="589898" cy="504970"/>
            <a:chOff x="4902475" y="1418875"/>
            <a:chExt cx="74500" cy="63775"/>
          </a:xfrm>
        </p:grpSpPr>
        <p:sp>
          <p:nvSpPr>
            <p:cNvPr id="888" name="Google Shape;888;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5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 name="Google Shape;890;p53"/>
          <p:cNvGrpSpPr/>
          <p:nvPr/>
        </p:nvGrpSpPr>
        <p:grpSpPr>
          <a:xfrm>
            <a:off x="5727139" y="3826000"/>
            <a:ext cx="563967" cy="567127"/>
            <a:chOff x="4818100" y="1507675"/>
            <a:chExt cx="71225" cy="71625"/>
          </a:xfrm>
        </p:grpSpPr>
        <p:sp>
          <p:nvSpPr>
            <p:cNvPr id="891" name="Google Shape;891;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5" name="Google Shape;895;p53"/>
          <p:cNvGrpSpPr/>
          <p:nvPr/>
        </p:nvGrpSpPr>
        <p:grpSpPr>
          <a:xfrm>
            <a:off x="5040636" y="3829461"/>
            <a:ext cx="628301" cy="588505"/>
            <a:chOff x="4721450" y="1509475"/>
            <a:chExt cx="79350" cy="74325"/>
          </a:xfrm>
        </p:grpSpPr>
        <p:sp>
          <p:nvSpPr>
            <p:cNvPr id="896" name="Google Shape;896;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0" name="Google Shape;900;p53"/>
          <p:cNvGrpSpPr/>
          <p:nvPr/>
        </p:nvGrpSpPr>
        <p:grpSpPr>
          <a:xfrm>
            <a:off x="6386170" y="3814027"/>
            <a:ext cx="557038" cy="562772"/>
            <a:chOff x="4906800" y="1507500"/>
            <a:chExt cx="70350" cy="71075"/>
          </a:xfrm>
        </p:grpSpPr>
        <p:sp>
          <p:nvSpPr>
            <p:cNvPr id="901" name="Google Shape;901;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 name="Google Shape;906;p53"/>
          <p:cNvGrpSpPr/>
          <p:nvPr/>
        </p:nvGrpSpPr>
        <p:grpSpPr>
          <a:xfrm>
            <a:off x="4423778" y="2340963"/>
            <a:ext cx="517934" cy="517934"/>
            <a:chOff x="3736598" y="2170606"/>
            <a:chExt cx="404889" cy="404889"/>
          </a:xfrm>
        </p:grpSpPr>
        <p:sp>
          <p:nvSpPr>
            <p:cNvPr id="907" name="Google Shape;907;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 name="Google Shape;911;p53"/>
          <p:cNvGrpSpPr/>
          <p:nvPr/>
        </p:nvGrpSpPr>
        <p:grpSpPr>
          <a:xfrm>
            <a:off x="3690839" y="2341061"/>
            <a:ext cx="586986" cy="517740"/>
            <a:chOff x="3161917" y="2170682"/>
            <a:chExt cx="458870" cy="404737"/>
          </a:xfrm>
        </p:grpSpPr>
        <p:sp>
          <p:nvSpPr>
            <p:cNvPr id="912" name="Google Shape;912;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5" name="Google Shape;915;p53"/>
          <p:cNvGrpSpPr/>
          <p:nvPr/>
        </p:nvGrpSpPr>
        <p:grpSpPr>
          <a:xfrm>
            <a:off x="3713860" y="3102400"/>
            <a:ext cx="540943" cy="517963"/>
            <a:chOff x="3179914" y="2889488"/>
            <a:chExt cx="422876" cy="404911"/>
          </a:xfrm>
        </p:grpSpPr>
        <p:sp>
          <p:nvSpPr>
            <p:cNvPr id="916" name="Google Shape;916;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2" name="Google Shape;922;p53"/>
          <p:cNvGrpSpPr/>
          <p:nvPr/>
        </p:nvGrpSpPr>
        <p:grpSpPr>
          <a:xfrm>
            <a:off x="4414654" y="3102358"/>
            <a:ext cx="536180" cy="518047"/>
            <a:chOff x="3729467" y="2889422"/>
            <a:chExt cx="419153" cy="404977"/>
          </a:xfrm>
        </p:grpSpPr>
        <p:sp>
          <p:nvSpPr>
            <p:cNvPr id="923" name="Google Shape;923;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 name="Google Shape;930;p53"/>
          <p:cNvGrpSpPr/>
          <p:nvPr/>
        </p:nvGrpSpPr>
        <p:grpSpPr>
          <a:xfrm>
            <a:off x="1951688" y="3445787"/>
            <a:ext cx="965351" cy="134611"/>
            <a:chOff x="4411970" y="2962952"/>
            <a:chExt cx="706544" cy="104212"/>
          </a:xfrm>
        </p:grpSpPr>
        <p:sp>
          <p:nvSpPr>
            <p:cNvPr id="931" name="Google Shape;93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5" name="Google Shape;935;p53"/>
          <p:cNvGrpSpPr/>
          <p:nvPr/>
        </p:nvGrpSpPr>
        <p:grpSpPr>
          <a:xfrm>
            <a:off x="1951688" y="3041077"/>
            <a:ext cx="960158" cy="289172"/>
            <a:chOff x="4411970" y="2726085"/>
            <a:chExt cx="643107" cy="193659"/>
          </a:xfrm>
        </p:grpSpPr>
        <p:sp>
          <p:nvSpPr>
            <p:cNvPr id="936" name="Google Shape;93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9" name="Google Shape;939;p53"/>
          <p:cNvGrpSpPr/>
          <p:nvPr/>
        </p:nvGrpSpPr>
        <p:grpSpPr>
          <a:xfrm>
            <a:off x="960185" y="3295400"/>
            <a:ext cx="811503" cy="252584"/>
            <a:chOff x="4411970" y="4340222"/>
            <a:chExt cx="779467" cy="242683"/>
          </a:xfrm>
        </p:grpSpPr>
        <p:sp>
          <p:nvSpPr>
            <p:cNvPr id="940" name="Google Shape;94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 name="Google Shape;943;p53"/>
          <p:cNvGrpSpPr/>
          <p:nvPr/>
        </p:nvGrpSpPr>
        <p:grpSpPr>
          <a:xfrm>
            <a:off x="1951688" y="2709308"/>
            <a:ext cx="965160" cy="216230"/>
            <a:chOff x="4411970" y="2468674"/>
            <a:chExt cx="747317" cy="167425"/>
          </a:xfrm>
        </p:grpSpPr>
        <p:sp>
          <p:nvSpPr>
            <p:cNvPr id="944" name="Google Shape;94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6" name="Google Shape;946;p5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7" name="Google Shape;947;p53"/>
          <p:cNvGrpSpPr/>
          <p:nvPr/>
        </p:nvGrpSpPr>
        <p:grpSpPr>
          <a:xfrm>
            <a:off x="959254" y="2334687"/>
            <a:ext cx="1959041" cy="208784"/>
            <a:chOff x="6336019" y="3733725"/>
            <a:chExt cx="2566206" cy="351310"/>
          </a:xfrm>
        </p:grpSpPr>
        <p:sp>
          <p:nvSpPr>
            <p:cNvPr id="948" name="Google Shape;948;p5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5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5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5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2" name="Google Shape;952;p53"/>
          <p:cNvGrpSpPr/>
          <p:nvPr/>
        </p:nvGrpSpPr>
        <p:grpSpPr>
          <a:xfrm>
            <a:off x="1951688" y="3950602"/>
            <a:ext cx="946551" cy="153200"/>
            <a:chOff x="4404545" y="3301592"/>
            <a:chExt cx="782403" cy="129272"/>
          </a:xfrm>
        </p:grpSpPr>
        <p:sp>
          <p:nvSpPr>
            <p:cNvPr id="953" name="Google Shape;953;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5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5" name="Google Shape;955;p53"/>
          <p:cNvGrpSpPr/>
          <p:nvPr/>
        </p:nvGrpSpPr>
        <p:grpSpPr>
          <a:xfrm>
            <a:off x="1951688" y="3695937"/>
            <a:ext cx="962257" cy="139127"/>
            <a:chOff x="4411970" y="3131459"/>
            <a:chExt cx="710520" cy="117397"/>
          </a:xfrm>
        </p:grpSpPr>
        <p:sp>
          <p:nvSpPr>
            <p:cNvPr id="956" name="Google Shape;956;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8" name="Google Shape;958;p5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9" name="Google Shape;959;p53"/>
          <p:cNvGrpSpPr/>
          <p:nvPr/>
        </p:nvGrpSpPr>
        <p:grpSpPr>
          <a:xfrm>
            <a:off x="951833" y="3621603"/>
            <a:ext cx="823838" cy="458988"/>
            <a:chOff x="4411970" y="1801825"/>
            <a:chExt cx="734586" cy="409262"/>
          </a:xfrm>
        </p:grpSpPr>
        <p:sp>
          <p:nvSpPr>
            <p:cNvPr id="960" name="Google Shape;960;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 name="Google Shape;962;p53"/>
          <p:cNvGrpSpPr/>
          <p:nvPr/>
        </p:nvGrpSpPr>
        <p:grpSpPr>
          <a:xfrm>
            <a:off x="3056804" y="2339173"/>
            <a:ext cx="521514" cy="521514"/>
            <a:chOff x="5681300" y="2527788"/>
            <a:chExt cx="805800" cy="805800"/>
          </a:xfrm>
        </p:grpSpPr>
        <p:sp>
          <p:nvSpPr>
            <p:cNvPr id="963" name="Google Shape;963;p5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 name="Google Shape;965;p53"/>
          <p:cNvGrpSpPr/>
          <p:nvPr/>
        </p:nvGrpSpPr>
        <p:grpSpPr>
          <a:xfrm>
            <a:off x="3051044" y="3094865"/>
            <a:ext cx="533033" cy="533033"/>
            <a:chOff x="4049800" y="640400"/>
            <a:chExt cx="858900" cy="858900"/>
          </a:xfrm>
        </p:grpSpPr>
        <p:sp>
          <p:nvSpPr>
            <p:cNvPr id="966" name="Google Shape;966;p5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5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 name="Google Shape;968;p53"/>
          <p:cNvGrpSpPr/>
          <p:nvPr/>
        </p:nvGrpSpPr>
        <p:grpSpPr>
          <a:xfrm>
            <a:off x="2976527" y="3772543"/>
            <a:ext cx="682068" cy="682068"/>
            <a:chOff x="5080188" y="927900"/>
            <a:chExt cx="961200" cy="961200"/>
          </a:xfrm>
        </p:grpSpPr>
        <p:sp>
          <p:nvSpPr>
            <p:cNvPr id="969" name="Google Shape;969;p5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5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5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5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7" name="Google Shape;977;p53"/>
          <p:cNvGrpSpPr/>
          <p:nvPr/>
        </p:nvGrpSpPr>
        <p:grpSpPr>
          <a:xfrm>
            <a:off x="4440026" y="3869234"/>
            <a:ext cx="505650" cy="504006"/>
            <a:chOff x="6039282" y="1042577"/>
            <a:chExt cx="734315" cy="731929"/>
          </a:xfrm>
        </p:grpSpPr>
        <p:sp>
          <p:nvSpPr>
            <p:cNvPr id="978" name="Google Shape;97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 name="Google Shape;999;p53"/>
          <p:cNvGrpSpPr/>
          <p:nvPr/>
        </p:nvGrpSpPr>
        <p:grpSpPr>
          <a:xfrm>
            <a:off x="5052628" y="2298862"/>
            <a:ext cx="567744" cy="602136"/>
            <a:chOff x="1825800" y="1651625"/>
            <a:chExt cx="539989" cy="571775"/>
          </a:xfrm>
        </p:grpSpPr>
        <p:sp>
          <p:nvSpPr>
            <p:cNvPr id="1000" name="Google Shape;1000;p5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5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5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 name="Google Shape;1004;p53"/>
          <p:cNvGrpSpPr/>
          <p:nvPr/>
        </p:nvGrpSpPr>
        <p:grpSpPr>
          <a:xfrm>
            <a:off x="3727557" y="3855579"/>
            <a:ext cx="508123" cy="507955"/>
            <a:chOff x="1897577" y="2802432"/>
            <a:chExt cx="492176" cy="492014"/>
          </a:xfrm>
        </p:grpSpPr>
        <p:sp>
          <p:nvSpPr>
            <p:cNvPr id="1005" name="Google Shape;1005;p5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5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5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5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5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5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5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5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5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5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7" name="Google Shape;1017;p53"/>
          <p:cNvGrpSpPr/>
          <p:nvPr/>
        </p:nvGrpSpPr>
        <p:grpSpPr>
          <a:xfrm>
            <a:off x="959087" y="4169123"/>
            <a:ext cx="809227" cy="200842"/>
            <a:chOff x="2013045" y="4813233"/>
            <a:chExt cx="921986" cy="228854"/>
          </a:xfrm>
        </p:grpSpPr>
        <p:sp>
          <p:nvSpPr>
            <p:cNvPr id="1018" name="Google Shape;1018;p5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5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 name="Google Shape;1020;p53"/>
          <p:cNvGrpSpPr/>
          <p:nvPr/>
        </p:nvGrpSpPr>
        <p:grpSpPr>
          <a:xfrm>
            <a:off x="967547" y="2656004"/>
            <a:ext cx="792421" cy="269941"/>
            <a:chOff x="1046767" y="4756633"/>
            <a:chExt cx="859646" cy="292841"/>
          </a:xfrm>
        </p:grpSpPr>
        <p:sp>
          <p:nvSpPr>
            <p:cNvPr id="1021" name="Google Shape;1021;p5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5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5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4" name="Google Shape;1024;p5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5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5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5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8" name="Google Shape;1028;p53"/>
          <p:cNvGrpSpPr/>
          <p:nvPr/>
        </p:nvGrpSpPr>
        <p:grpSpPr>
          <a:xfrm>
            <a:off x="7103403" y="2550562"/>
            <a:ext cx="166473" cy="141497"/>
            <a:chOff x="4660325" y="1866850"/>
            <a:chExt cx="68350" cy="58100"/>
          </a:xfrm>
        </p:grpSpPr>
        <p:sp>
          <p:nvSpPr>
            <p:cNvPr id="1029" name="Google Shape;1029;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 name="Google Shape;1031;p53"/>
          <p:cNvGrpSpPr/>
          <p:nvPr/>
        </p:nvGrpSpPr>
        <p:grpSpPr>
          <a:xfrm>
            <a:off x="7412747" y="2576286"/>
            <a:ext cx="162515" cy="90049"/>
            <a:chOff x="4791775" y="1877500"/>
            <a:chExt cx="66725" cy="36975"/>
          </a:xfrm>
        </p:grpSpPr>
        <p:sp>
          <p:nvSpPr>
            <p:cNvPr id="1032" name="Google Shape;1032;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 name="Google Shape;1034;p53"/>
          <p:cNvGrpSpPr/>
          <p:nvPr/>
        </p:nvGrpSpPr>
        <p:grpSpPr>
          <a:xfrm>
            <a:off x="7734460" y="2576286"/>
            <a:ext cx="144979" cy="90049"/>
            <a:chOff x="4923925" y="1877500"/>
            <a:chExt cx="59525" cy="36975"/>
          </a:xfrm>
        </p:grpSpPr>
        <p:sp>
          <p:nvSpPr>
            <p:cNvPr id="1035" name="Google Shape;1035;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 name="Google Shape;1037;p53"/>
          <p:cNvGrpSpPr/>
          <p:nvPr/>
        </p:nvGrpSpPr>
        <p:grpSpPr>
          <a:xfrm>
            <a:off x="8028952" y="2558477"/>
            <a:ext cx="141447" cy="125667"/>
            <a:chOff x="5058450" y="1870100"/>
            <a:chExt cx="58075" cy="51600"/>
          </a:xfrm>
        </p:grpSpPr>
        <p:sp>
          <p:nvSpPr>
            <p:cNvPr id="1038" name="Google Shape;1038;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 name="Google Shape;1040;p53"/>
          <p:cNvGrpSpPr/>
          <p:nvPr/>
        </p:nvGrpSpPr>
        <p:grpSpPr>
          <a:xfrm>
            <a:off x="7443466" y="2980885"/>
            <a:ext cx="101077" cy="107645"/>
            <a:chOff x="4811425" y="2065025"/>
            <a:chExt cx="41500" cy="44200"/>
          </a:xfrm>
        </p:grpSpPr>
        <p:sp>
          <p:nvSpPr>
            <p:cNvPr id="1041" name="Google Shape;1041;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 name="Google Shape;1043;p53"/>
          <p:cNvGrpSpPr/>
          <p:nvPr/>
        </p:nvGrpSpPr>
        <p:grpSpPr>
          <a:xfrm>
            <a:off x="7735904" y="2981098"/>
            <a:ext cx="120867" cy="107218"/>
            <a:chOff x="4929875" y="2065025"/>
            <a:chExt cx="49625" cy="44025"/>
          </a:xfrm>
        </p:grpSpPr>
        <p:sp>
          <p:nvSpPr>
            <p:cNvPr id="1044" name="Google Shape;1044;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 name="Google Shape;1046;p53"/>
          <p:cNvGrpSpPr/>
          <p:nvPr/>
        </p:nvGrpSpPr>
        <p:grpSpPr>
          <a:xfrm>
            <a:off x="8064572" y="2984112"/>
            <a:ext cx="70206" cy="101191"/>
            <a:chOff x="5083925" y="2066350"/>
            <a:chExt cx="28825" cy="41550"/>
          </a:xfrm>
        </p:grpSpPr>
        <p:sp>
          <p:nvSpPr>
            <p:cNvPr id="1047" name="Google Shape;1047;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 name="Google Shape;1049;p53"/>
          <p:cNvGrpSpPr/>
          <p:nvPr/>
        </p:nvGrpSpPr>
        <p:grpSpPr>
          <a:xfrm>
            <a:off x="7096126" y="2999759"/>
            <a:ext cx="181026" cy="69896"/>
            <a:chOff x="4659775" y="2072775"/>
            <a:chExt cx="74325" cy="28700"/>
          </a:xfrm>
        </p:grpSpPr>
        <p:sp>
          <p:nvSpPr>
            <p:cNvPr id="1050" name="Google Shape;1050;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3" name="Google Shape;1053;p53"/>
          <p:cNvGrpSpPr/>
          <p:nvPr/>
        </p:nvGrpSpPr>
        <p:grpSpPr>
          <a:xfrm>
            <a:off x="8015982" y="2790324"/>
            <a:ext cx="167387" cy="89197"/>
            <a:chOff x="4662475" y="1976500"/>
            <a:chExt cx="68725" cy="36625"/>
          </a:xfrm>
        </p:grpSpPr>
        <p:sp>
          <p:nvSpPr>
            <p:cNvPr id="1054" name="Google Shape;1054;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 name="Google Shape;1057;p53"/>
          <p:cNvGrpSpPr/>
          <p:nvPr/>
        </p:nvGrpSpPr>
        <p:grpSpPr>
          <a:xfrm>
            <a:off x="7712887" y="2793764"/>
            <a:ext cx="166899" cy="82317"/>
            <a:chOff x="4920150" y="1977875"/>
            <a:chExt cx="68525" cy="33800"/>
          </a:xfrm>
        </p:grpSpPr>
        <p:sp>
          <p:nvSpPr>
            <p:cNvPr id="1058" name="Google Shape;1058;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 name="Google Shape;1061;p53"/>
          <p:cNvGrpSpPr/>
          <p:nvPr/>
        </p:nvGrpSpPr>
        <p:grpSpPr>
          <a:xfrm>
            <a:off x="7124044" y="3197682"/>
            <a:ext cx="125190" cy="127859"/>
            <a:chOff x="4676550" y="2160575"/>
            <a:chExt cx="51400" cy="52500"/>
          </a:xfrm>
        </p:grpSpPr>
        <p:sp>
          <p:nvSpPr>
            <p:cNvPr id="1062" name="Google Shape;1062;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 name="Google Shape;1065;p53"/>
          <p:cNvGrpSpPr/>
          <p:nvPr/>
        </p:nvGrpSpPr>
        <p:grpSpPr>
          <a:xfrm>
            <a:off x="7421302" y="3204714"/>
            <a:ext cx="145405" cy="113794"/>
            <a:chOff x="4768325" y="2163475"/>
            <a:chExt cx="59700" cy="46725"/>
          </a:xfrm>
        </p:grpSpPr>
        <p:sp>
          <p:nvSpPr>
            <p:cNvPr id="1066" name="Google Shape;1066;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8" name="Google Shape;1068;p5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5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5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5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5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5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4" name="Google Shape;1074;p53"/>
          <p:cNvGrpSpPr/>
          <p:nvPr/>
        </p:nvGrpSpPr>
        <p:grpSpPr>
          <a:xfrm>
            <a:off x="7437621" y="3459808"/>
            <a:ext cx="112768" cy="106853"/>
            <a:chOff x="4768575" y="2253950"/>
            <a:chExt cx="46300" cy="43875"/>
          </a:xfrm>
        </p:grpSpPr>
        <p:sp>
          <p:nvSpPr>
            <p:cNvPr id="1075" name="Google Shape;1075;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 name="Google Shape;1077;p53"/>
          <p:cNvGrpSpPr/>
          <p:nvPr/>
        </p:nvGrpSpPr>
        <p:grpSpPr>
          <a:xfrm>
            <a:off x="7737243" y="3948834"/>
            <a:ext cx="118187" cy="146246"/>
            <a:chOff x="4960900" y="2433225"/>
            <a:chExt cx="48525" cy="60050"/>
          </a:xfrm>
        </p:grpSpPr>
        <p:sp>
          <p:nvSpPr>
            <p:cNvPr id="1078" name="Google Shape;1078;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 name="Google Shape;1080;p53"/>
          <p:cNvGrpSpPr/>
          <p:nvPr/>
        </p:nvGrpSpPr>
        <p:grpSpPr>
          <a:xfrm>
            <a:off x="7425808" y="4212895"/>
            <a:ext cx="136394" cy="143810"/>
            <a:chOff x="4854075" y="2527625"/>
            <a:chExt cx="56000" cy="59050"/>
          </a:xfrm>
        </p:grpSpPr>
        <p:sp>
          <p:nvSpPr>
            <p:cNvPr id="1081" name="Google Shape;1081;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3" name="Google Shape;1083;p5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5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5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6" name="Google Shape;1086;p53"/>
          <p:cNvGrpSpPr/>
          <p:nvPr/>
        </p:nvGrpSpPr>
        <p:grpSpPr>
          <a:xfrm>
            <a:off x="8050020" y="3676639"/>
            <a:ext cx="99312" cy="160797"/>
            <a:chOff x="5059700" y="2334775"/>
            <a:chExt cx="40775" cy="66025"/>
          </a:xfrm>
        </p:grpSpPr>
        <p:sp>
          <p:nvSpPr>
            <p:cNvPr id="1087" name="Google Shape;1087;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6" name="Google Shape;1096;p53"/>
          <p:cNvGrpSpPr/>
          <p:nvPr/>
        </p:nvGrpSpPr>
        <p:grpSpPr>
          <a:xfrm>
            <a:off x="8007184" y="3941771"/>
            <a:ext cx="184984" cy="160371"/>
            <a:chOff x="5037700" y="2430325"/>
            <a:chExt cx="75950" cy="65850"/>
          </a:xfrm>
        </p:grpSpPr>
        <p:sp>
          <p:nvSpPr>
            <p:cNvPr id="1097" name="Google Shape;1097;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 name="Google Shape;1099;p53"/>
          <p:cNvGrpSpPr/>
          <p:nvPr/>
        </p:nvGrpSpPr>
        <p:grpSpPr>
          <a:xfrm>
            <a:off x="7426689" y="3708223"/>
            <a:ext cx="173014" cy="97629"/>
            <a:chOff x="4756975" y="2341800"/>
            <a:chExt cx="91975" cy="51925"/>
          </a:xfrm>
        </p:grpSpPr>
        <p:sp>
          <p:nvSpPr>
            <p:cNvPr id="1100" name="Google Shape;1100;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0" name="Google Shape;1120;p53"/>
          <p:cNvGrpSpPr/>
          <p:nvPr/>
        </p:nvGrpSpPr>
        <p:grpSpPr>
          <a:xfrm>
            <a:off x="7693626" y="4196920"/>
            <a:ext cx="212497" cy="175761"/>
            <a:chOff x="4943575" y="2516350"/>
            <a:chExt cx="98675" cy="81700"/>
          </a:xfrm>
        </p:grpSpPr>
        <p:sp>
          <p:nvSpPr>
            <p:cNvPr id="1121" name="Google Shape;1121;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9" name="Google Shape;1199;p5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5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53"/>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Use our editable graphic resources...</a:t>
            </a:r>
            <a:endParaRPr lang="en-GB">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207" name="Shape 1207"/>
        <p:cNvGrpSpPr/>
        <p:nvPr/>
      </p:nvGrpSpPr>
      <p:grpSpPr>
        <a:xfrm>
          <a:off x="0" y="0"/>
          <a:ext cx="0" cy="0"/>
          <a:chOff x="0" y="0"/>
          <a:chExt cx="0" cy="0"/>
        </a:xfrm>
      </p:grpSpPr>
      <p:grpSp>
        <p:nvGrpSpPr>
          <p:cNvPr id="1208" name="Google Shape;1208;p54"/>
          <p:cNvGrpSpPr/>
          <p:nvPr/>
        </p:nvGrpSpPr>
        <p:grpSpPr>
          <a:xfrm>
            <a:off x="6681268" y="3584496"/>
            <a:ext cx="560636" cy="516497"/>
            <a:chOff x="6652051" y="3714143"/>
            <a:chExt cx="560636" cy="516497"/>
          </a:xfrm>
        </p:grpSpPr>
        <p:grpSp>
          <p:nvGrpSpPr>
            <p:cNvPr id="1209" name="Google Shape;1209;p54"/>
            <p:cNvGrpSpPr/>
            <p:nvPr/>
          </p:nvGrpSpPr>
          <p:grpSpPr>
            <a:xfrm>
              <a:off x="6669657" y="3716715"/>
              <a:ext cx="466768" cy="464314"/>
              <a:chOff x="3139766" y="765669"/>
              <a:chExt cx="886380" cy="881888"/>
            </a:xfrm>
          </p:grpSpPr>
          <p:grpSp>
            <p:nvGrpSpPr>
              <p:cNvPr id="1210" name="Google Shape;1210;p54"/>
              <p:cNvGrpSpPr/>
              <p:nvPr/>
            </p:nvGrpSpPr>
            <p:grpSpPr>
              <a:xfrm>
                <a:off x="3139766" y="765669"/>
                <a:ext cx="886380" cy="881888"/>
                <a:chOff x="3139766" y="765669"/>
                <a:chExt cx="886380" cy="881888"/>
              </a:xfrm>
            </p:grpSpPr>
            <p:sp>
              <p:nvSpPr>
                <p:cNvPr id="1211" name="Google Shape;1211;p5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5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5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5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5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0" name="Google Shape;1220;p5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4" name="Google Shape;1224;p5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 name="Google Shape;1225;p54"/>
          <p:cNvGrpSpPr/>
          <p:nvPr/>
        </p:nvGrpSpPr>
        <p:grpSpPr>
          <a:xfrm>
            <a:off x="7679978" y="3065079"/>
            <a:ext cx="104231" cy="320340"/>
            <a:chOff x="7564426" y="3224343"/>
            <a:chExt cx="119985" cy="368801"/>
          </a:xfrm>
        </p:grpSpPr>
        <p:sp>
          <p:nvSpPr>
            <p:cNvPr id="1226" name="Google Shape;1226;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8" name="Google Shape;1228;p54"/>
          <p:cNvGrpSpPr/>
          <p:nvPr/>
        </p:nvGrpSpPr>
        <p:grpSpPr>
          <a:xfrm>
            <a:off x="7379466" y="3059180"/>
            <a:ext cx="189489" cy="332132"/>
            <a:chOff x="8370831" y="3202002"/>
            <a:chExt cx="218129" cy="382376"/>
          </a:xfrm>
        </p:grpSpPr>
        <p:sp>
          <p:nvSpPr>
            <p:cNvPr id="1229" name="Google Shape;1229;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 name="Google Shape;1231;p54"/>
          <p:cNvGrpSpPr/>
          <p:nvPr/>
        </p:nvGrpSpPr>
        <p:grpSpPr>
          <a:xfrm>
            <a:off x="8102855" y="3470312"/>
            <a:ext cx="309429" cy="267000"/>
            <a:chOff x="6742064" y="3750480"/>
            <a:chExt cx="399315" cy="344560"/>
          </a:xfrm>
        </p:grpSpPr>
        <p:sp>
          <p:nvSpPr>
            <p:cNvPr id="1232" name="Google Shape;1232;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4" name="Google Shape;1234;p54"/>
          <p:cNvGrpSpPr/>
          <p:nvPr/>
        </p:nvGrpSpPr>
        <p:grpSpPr>
          <a:xfrm>
            <a:off x="7641874" y="3821360"/>
            <a:ext cx="180437" cy="281608"/>
            <a:chOff x="7248525" y="3739696"/>
            <a:chExt cx="230531" cy="359790"/>
          </a:xfrm>
        </p:grpSpPr>
        <p:sp>
          <p:nvSpPr>
            <p:cNvPr id="1235" name="Google Shape;1235;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7" name="Google Shape;1237;p54"/>
          <p:cNvGrpSpPr/>
          <p:nvPr/>
        </p:nvGrpSpPr>
        <p:grpSpPr>
          <a:xfrm>
            <a:off x="7887794" y="3464584"/>
            <a:ext cx="162896" cy="278710"/>
            <a:chOff x="7601242" y="3729267"/>
            <a:chExt cx="222566" cy="380803"/>
          </a:xfrm>
        </p:grpSpPr>
        <p:sp>
          <p:nvSpPr>
            <p:cNvPr id="1238" name="Google Shape;1238;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0" name="Google Shape;1240;p54"/>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1" name="Google Shape;1241;p54"/>
          <p:cNvGrpSpPr/>
          <p:nvPr/>
        </p:nvGrpSpPr>
        <p:grpSpPr>
          <a:xfrm>
            <a:off x="7377439" y="3465724"/>
            <a:ext cx="193543" cy="275990"/>
            <a:chOff x="8304647" y="3738687"/>
            <a:chExt cx="225076" cy="320956"/>
          </a:xfrm>
        </p:grpSpPr>
        <p:sp>
          <p:nvSpPr>
            <p:cNvPr id="1242" name="Google Shape;1242;p5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 name="Google Shape;1245;p54"/>
          <p:cNvGrpSpPr/>
          <p:nvPr/>
        </p:nvGrpSpPr>
        <p:grpSpPr>
          <a:xfrm>
            <a:off x="7649932" y="3465724"/>
            <a:ext cx="178492" cy="275990"/>
            <a:chOff x="8615101" y="3738687"/>
            <a:chExt cx="207573" cy="320956"/>
          </a:xfrm>
        </p:grpSpPr>
        <p:sp>
          <p:nvSpPr>
            <p:cNvPr id="1246" name="Google Shape;1246;p5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9" name="Google Shape;1249;p54"/>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0" name="Google Shape;1250;p54"/>
          <p:cNvGrpSpPr/>
          <p:nvPr/>
        </p:nvGrpSpPr>
        <p:grpSpPr>
          <a:xfrm>
            <a:off x="7875463" y="3868385"/>
            <a:ext cx="187557" cy="187557"/>
            <a:chOff x="8565775" y="671075"/>
            <a:chExt cx="441000" cy="441000"/>
          </a:xfrm>
        </p:grpSpPr>
        <p:sp>
          <p:nvSpPr>
            <p:cNvPr id="1251" name="Google Shape;1251;p5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3" name="Google Shape;1253;p54"/>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4"/>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5" name="Google Shape;1255;p54"/>
          <p:cNvGrpSpPr/>
          <p:nvPr/>
        </p:nvGrpSpPr>
        <p:grpSpPr>
          <a:xfrm>
            <a:off x="6029935" y="2940910"/>
            <a:ext cx="587865" cy="517731"/>
            <a:chOff x="6000718" y="3070557"/>
            <a:chExt cx="587865" cy="517731"/>
          </a:xfrm>
        </p:grpSpPr>
        <p:sp>
          <p:nvSpPr>
            <p:cNvPr id="1256" name="Google Shape;1256;p5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5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5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5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5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5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5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5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5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5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6" name="Google Shape;1266;p54"/>
          <p:cNvGrpSpPr/>
          <p:nvPr/>
        </p:nvGrpSpPr>
        <p:grpSpPr>
          <a:xfrm>
            <a:off x="6044740" y="3584570"/>
            <a:ext cx="557665" cy="516387"/>
            <a:chOff x="6015523" y="3714217"/>
            <a:chExt cx="557665" cy="516387"/>
          </a:xfrm>
        </p:grpSpPr>
        <p:grpSp>
          <p:nvGrpSpPr>
            <p:cNvPr id="1267" name="Google Shape;1267;p54"/>
            <p:cNvGrpSpPr/>
            <p:nvPr/>
          </p:nvGrpSpPr>
          <p:grpSpPr>
            <a:xfrm>
              <a:off x="6036094" y="3716980"/>
              <a:ext cx="529822" cy="510480"/>
              <a:chOff x="3148311" y="-545634"/>
              <a:chExt cx="1006118" cy="969572"/>
            </a:xfrm>
          </p:grpSpPr>
          <p:sp>
            <p:nvSpPr>
              <p:cNvPr id="1268" name="Google Shape;1268;p5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5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5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5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5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5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5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5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5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5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78" name="Google Shape;1278;p5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9" name="Google Shape;1279;p54"/>
          <p:cNvGrpSpPr/>
          <p:nvPr/>
        </p:nvGrpSpPr>
        <p:grpSpPr>
          <a:xfrm>
            <a:off x="6673522" y="2943981"/>
            <a:ext cx="576302" cy="511871"/>
            <a:chOff x="6644304" y="3073628"/>
            <a:chExt cx="576302" cy="511871"/>
          </a:xfrm>
        </p:grpSpPr>
        <p:grpSp>
          <p:nvGrpSpPr>
            <p:cNvPr id="1280" name="Google Shape;1280;p54"/>
            <p:cNvGrpSpPr/>
            <p:nvPr/>
          </p:nvGrpSpPr>
          <p:grpSpPr>
            <a:xfrm>
              <a:off x="6712169" y="3073651"/>
              <a:ext cx="481611" cy="506713"/>
              <a:chOff x="1833536" y="-546641"/>
              <a:chExt cx="914567" cy="962419"/>
            </a:xfrm>
          </p:grpSpPr>
          <p:grpSp>
            <p:nvGrpSpPr>
              <p:cNvPr id="1281" name="Google Shape;1281;p54"/>
              <p:cNvGrpSpPr/>
              <p:nvPr/>
            </p:nvGrpSpPr>
            <p:grpSpPr>
              <a:xfrm>
                <a:off x="1833536" y="-524249"/>
                <a:ext cx="914567" cy="940027"/>
                <a:chOff x="1833536" y="-524249"/>
                <a:chExt cx="914567" cy="940027"/>
              </a:xfrm>
            </p:grpSpPr>
            <p:sp>
              <p:nvSpPr>
                <p:cNvPr id="1282" name="Google Shape;1282;p5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5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5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5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5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7" name="Google Shape;1287;p5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5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5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5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91" name="Google Shape;1291;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2" name="Google Shape;1292;p54"/>
          <p:cNvGrpSpPr/>
          <p:nvPr/>
        </p:nvGrpSpPr>
        <p:grpSpPr>
          <a:xfrm>
            <a:off x="752796" y="2869970"/>
            <a:ext cx="2622876" cy="1333540"/>
            <a:chOff x="238125" y="1038125"/>
            <a:chExt cx="7146800" cy="3633625"/>
          </a:xfrm>
        </p:grpSpPr>
        <p:sp>
          <p:nvSpPr>
            <p:cNvPr id="1293" name="Google Shape;1293;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5" name="Google Shape;2865;p54"/>
          <p:cNvGrpSpPr/>
          <p:nvPr/>
        </p:nvGrpSpPr>
        <p:grpSpPr>
          <a:xfrm>
            <a:off x="5938558" y="1033351"/>
            <a:ext cx="2435960" cy="1297725"/>
            <a:chOff x="233350" y="949250"/>
            <a:chExt cx="7137300" cy="3802300"/>
          </a:xfrm>
        </p:grpSpPr>
        <p:sp>
          <p:nvSpPr>
            <p:cNvPr id="2866" name="Google Shape;2866;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17" name="Google Shape;2917;p54"/>
          <p:cNvGrpSpPr/>
          <p:nvPr/>
        </p:nvGrpSpPr>
        <p:grpSpPr>
          <a:xfrm>
            <a:off x="731715" y="995041"/>
            <a:ext cx="2665073" cy="1317140"/>
            <a:chOff x="793334" y="1192826"/>
            <a:chExt cx="2665073" cy="1317140"/>
          </a:xfrm>
        </p:grpSpPr>
        <p:sp>
          <p:nvSpPr>
            <p:cNvPr id="2918" name="Google Shape;2918;p5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5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5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5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5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5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5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5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5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5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5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5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5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5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5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5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5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5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5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5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5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5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5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5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5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5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5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5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5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5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5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5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5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5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5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5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5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5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5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5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5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5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5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5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5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5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5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5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5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5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5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5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5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5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5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5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5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5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5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5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5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5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5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5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5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5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5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5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5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5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5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5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5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5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5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5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5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5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5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5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5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5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5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5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5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5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5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5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5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5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5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5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5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5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5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5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5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5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5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5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5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5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5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5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5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5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5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5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5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5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5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5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5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5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5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5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5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5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5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5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5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5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5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5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5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5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5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5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5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5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5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5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5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5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5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5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5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5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5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5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5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5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5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5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5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5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5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5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5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5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5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5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5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5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5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5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5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5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5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5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5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5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5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5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5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5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5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5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5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5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5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5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5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5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5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5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5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5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5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5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5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5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5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5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5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5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5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5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5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5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5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5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5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5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5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5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5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5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5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5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5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5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5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5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5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5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5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5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5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5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5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5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5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5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5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5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5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5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5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5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5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5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5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5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5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5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5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5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5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5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5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5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5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5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5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5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5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5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5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5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5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5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5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5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5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5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5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5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5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5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5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5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5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5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5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5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5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5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5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5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5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5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5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5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5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5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5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5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5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5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5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5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5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5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5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5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5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5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5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5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5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5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5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5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5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5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5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5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5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5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5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5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5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5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5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5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5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5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5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5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5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5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5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5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5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5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5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5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5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5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5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5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5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5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5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5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5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5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5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5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5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5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5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5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5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5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5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5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5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5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5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5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5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5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5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5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5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5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5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5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5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5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5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5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5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5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5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5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5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5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5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5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5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5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5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5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5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5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5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5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5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5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5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5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5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5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5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5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5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5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5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5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5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5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5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5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5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5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5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5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5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5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5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5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5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5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5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5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5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5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5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5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5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5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5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5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5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5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5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5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5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5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5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5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5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5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5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5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5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5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5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5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5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5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5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5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5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5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5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5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5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5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5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5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5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5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5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5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5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5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5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5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5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5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5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5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5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5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5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5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5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5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5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5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5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5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5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5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5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5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5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5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5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5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5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5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5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5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5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5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5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5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5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5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5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5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5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5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5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5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5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5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5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5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5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5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5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5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5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5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5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5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5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5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5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5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5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5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5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5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5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5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5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5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5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5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5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5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5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5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5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5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5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5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5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5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5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5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5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5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5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5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5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5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5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5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5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5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5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5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5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5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5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5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5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5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5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5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5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5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5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5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5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5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5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5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5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5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5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5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5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5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5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5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5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5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5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5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5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5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5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5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5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5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5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5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5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5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5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5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5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5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5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5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5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5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5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5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5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5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5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5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5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5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5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5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5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5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5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5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5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5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5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5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5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5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5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5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5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5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5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5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5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5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5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5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5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5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5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5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5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5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5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5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5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5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5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5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5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5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5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5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5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5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5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5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5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5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5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5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5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5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5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5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5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5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5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5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5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5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5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5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5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5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5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5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5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5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5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5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5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5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5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5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5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5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5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5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5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5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5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5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5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5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5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5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5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5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5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5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5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5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5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5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5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5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5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5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5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5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5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5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5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5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5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5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5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5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5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5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5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5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5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5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5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5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5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5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5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5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5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5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5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5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5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5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5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5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5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5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5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5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5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5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5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5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5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5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5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5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5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5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5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5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5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5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5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5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5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5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5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5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5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5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5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5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5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5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5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5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5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5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5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5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5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5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5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5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5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5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5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5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5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5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5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5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5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5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5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5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5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5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5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5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5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5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5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5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5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5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5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5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5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5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5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5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5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5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5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5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5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5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5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5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5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5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5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5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5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5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5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5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5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5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5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5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5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5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5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5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5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5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5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5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5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5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5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5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5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5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5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5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5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5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5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5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5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5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5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5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5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5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5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5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5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5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5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5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5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5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5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5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5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5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5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5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5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5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5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5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5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5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5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5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5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5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5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5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5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5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5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5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5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5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5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5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5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5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5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5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5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5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5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5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5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5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5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5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5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5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5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5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5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5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5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5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5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5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5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5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5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5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5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5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5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5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5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5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5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5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5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5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5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5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5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5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5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5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5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5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5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5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5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5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5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5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5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5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5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5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5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5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5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5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5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5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5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5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5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5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5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5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5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5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5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5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5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5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5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5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5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5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5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5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5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5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5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5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5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5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5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5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5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5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5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5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5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5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5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5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5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5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5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5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5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5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5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5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5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5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5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5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5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5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5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5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5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5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5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5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5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5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5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5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5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5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5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5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5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5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5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5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5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5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5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5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5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5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5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5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5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5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5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5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5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5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5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5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5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5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5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5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5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5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5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5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5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5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5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5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5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5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5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5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5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5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5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5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5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5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5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5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5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5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5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5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5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5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5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5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5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5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5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5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5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5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5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5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5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5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5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5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5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5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5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5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5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5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5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5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5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5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5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5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5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5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5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5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5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5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5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5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5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5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5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5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5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5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5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5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5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5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5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5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5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5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5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5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5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5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5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5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5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5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5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5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5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5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5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5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5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5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5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5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5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5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5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5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5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5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5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5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5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5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5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5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5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5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5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5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5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5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5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5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5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5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5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5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5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5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5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5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5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5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5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5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5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5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5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5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5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5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5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5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5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5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5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5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5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5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5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5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5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5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5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5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5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5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5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5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5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5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5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5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5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5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5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5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5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5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5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5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5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5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5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5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5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5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5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5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5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5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5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5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5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5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5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5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5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5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5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5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5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5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5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5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5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5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5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5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5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5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5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5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5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5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5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5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5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5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5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5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5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5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5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5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5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5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5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5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5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5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5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5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5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5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5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5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5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5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5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5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5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5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5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5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5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5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5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5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5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5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5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5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5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5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5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5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5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5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5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5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5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5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5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5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5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5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5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5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5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5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5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5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5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5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5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5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5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5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5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5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5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5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5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5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5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5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5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5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5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5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5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5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5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5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5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5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5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5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5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5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5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5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5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5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5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5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5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5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5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5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5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5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5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5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5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5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5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5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5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5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5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5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5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5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5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5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5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5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5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5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5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5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5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5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5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5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5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5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5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5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5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5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5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5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5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5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5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5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5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5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5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5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5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5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5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5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5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5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5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5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5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5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5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5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5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5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5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5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5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5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5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5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5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5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5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5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5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5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5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5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5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5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5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5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5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5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5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5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5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5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5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5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5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5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5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5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5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5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5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5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5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5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5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5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5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5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5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5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5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5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5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5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5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5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5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5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5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5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5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5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5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5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5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5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5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5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5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5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5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5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5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5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5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5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5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5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5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5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5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5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5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5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5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5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5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5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5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5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5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5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5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5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5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5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5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5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5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5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5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5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5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5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5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5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5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5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5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5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5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5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5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5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5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5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5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5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5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5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5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5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5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5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5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5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5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5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5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5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5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5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5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5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5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5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5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5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5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5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5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5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5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5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5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5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5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5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5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5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5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5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5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5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5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5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5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5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5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5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5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5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5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5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5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5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5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5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5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5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5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5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5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5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5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5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5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5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5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5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5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5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5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5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5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5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5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5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5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5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5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5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5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5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5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5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5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5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5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5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5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5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5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5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5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5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5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5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5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5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5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5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5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5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5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5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5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5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5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5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5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5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5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5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5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5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5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5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5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5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5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5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5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5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5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5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5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5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5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5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5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5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5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5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5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5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5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5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5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5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5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5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5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5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5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5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5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5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5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5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5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5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5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5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5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5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5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5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5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5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5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5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5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5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5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5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5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5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5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5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5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5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5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5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5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5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5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5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5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5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5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5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5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5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5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5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5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5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5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5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5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5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5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5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5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5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5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5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5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5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5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5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5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5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5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5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5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5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5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5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5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5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5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5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5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5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5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5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5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5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5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5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5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5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5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5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5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5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5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5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5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5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5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5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5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5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5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5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5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5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5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5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5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5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5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5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5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5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5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5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5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5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5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5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5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5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5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5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5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5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5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5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5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5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5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5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5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5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5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5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5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5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5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5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5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5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5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5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5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5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5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5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5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5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5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5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5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5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5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5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5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5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5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5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5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5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5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5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5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5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5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5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5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5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5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5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5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5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5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5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5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5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5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5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5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5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5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5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5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5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5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5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5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5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5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5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5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5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5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5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5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5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5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5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5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5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5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5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5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5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5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5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5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5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5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5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5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5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5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5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5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5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5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5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5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5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5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5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5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5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5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5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5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5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5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5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5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5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5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5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5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5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5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5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5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5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5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5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5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5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5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5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5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5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5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5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5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5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5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5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5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5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5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5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5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5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5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5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5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5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5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5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5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5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5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5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5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5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5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5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5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5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5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5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5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5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5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5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5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5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5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5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5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5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5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5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5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5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5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5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5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5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5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5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5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5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5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5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5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5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5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5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5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5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5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5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5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5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5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5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5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5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5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5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5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5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5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5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5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5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5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5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5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5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5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5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5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5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5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5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5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5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5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5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5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5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5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5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5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5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5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5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5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5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5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5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5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5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5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5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5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5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5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5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5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5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5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5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5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5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5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5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5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5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5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5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5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5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5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5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5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5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5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5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5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5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5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5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5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5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5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5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5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5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5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5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5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5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5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5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5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5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5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5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5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5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5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5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5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5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5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5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5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5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5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5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5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5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5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5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5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5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5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5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5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5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5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5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5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5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5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5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5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5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5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5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5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5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5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5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5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5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5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5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5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5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5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5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5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5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5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5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5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5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5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5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5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5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5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5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5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5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5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5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5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5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5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5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5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5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5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5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5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5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5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5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5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5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5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5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5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5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5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5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5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5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5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5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5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5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5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5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5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5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5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5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5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5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5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5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5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5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5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5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5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5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5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5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5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5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5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5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5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5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5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5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5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5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5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5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5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5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5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5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5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5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5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5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5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5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5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5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5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5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5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5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5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5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5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5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5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5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5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5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5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5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5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5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5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5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5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5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5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5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5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5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5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5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5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5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5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5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5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5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5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5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5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5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5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5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5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5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5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5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5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5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5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5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5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5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5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5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5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5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5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5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5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5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5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5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5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5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5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5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5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5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5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5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5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5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5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5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5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5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5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5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5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5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5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5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5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5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5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5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5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5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5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5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5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5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5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5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5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5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5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5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5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5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5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5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5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5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5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5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5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5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5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5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5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5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5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5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5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5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5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5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5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5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5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5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5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5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5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5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5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5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5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5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5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5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5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5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5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5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5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5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5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5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5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5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5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5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5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5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5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5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5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5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5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5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5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5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5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5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5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5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5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5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5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5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5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5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5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5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5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5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5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5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5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5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5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5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5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5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5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5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5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5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5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5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5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5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5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5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5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5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5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5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5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5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5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5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5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5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5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5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5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5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6" name="Google Shape;5216;p5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5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5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5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5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5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5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5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5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5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5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5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5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5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5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5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5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5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5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5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5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5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5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5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5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5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5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5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5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5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5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5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5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5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5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5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5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5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5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5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5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5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5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5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5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5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5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5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5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5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5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5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5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5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5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5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5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5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5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5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5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5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5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5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5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5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5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5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5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5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5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5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5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5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5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5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5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5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5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5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5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5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5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5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5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5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5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5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5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5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5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5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5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5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5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5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5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5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5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5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5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5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5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5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5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5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5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5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5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5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5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5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5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5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5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5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5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5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5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5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5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5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5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5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5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5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5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5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5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5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5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5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5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5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5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5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5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5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5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5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5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5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5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5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5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5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5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5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5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5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5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5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5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5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5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5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5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5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5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5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5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5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5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5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5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5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5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5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5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5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5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5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5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5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5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5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5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5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5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5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5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5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5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5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5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5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5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5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5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5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5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5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5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5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5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5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5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5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5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5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5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5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5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5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5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5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5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5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5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5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5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5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5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5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5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5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5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5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5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5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5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5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5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5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5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5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5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5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5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5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5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5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5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5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5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5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5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5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5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5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5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5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5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5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5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5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5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5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5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5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5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5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5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5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5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5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5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5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5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5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5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5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5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5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5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5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5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5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5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5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5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5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5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5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5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5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5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5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5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5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5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5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5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5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5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5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5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5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5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5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5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5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5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5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5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5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5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5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5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5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5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5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5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5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5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5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5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5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5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5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5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5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5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5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5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5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5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5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5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5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5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5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5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5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5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5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5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5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5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5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5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5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5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5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5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5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5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5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5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5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5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5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5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5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5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5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5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5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5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5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5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5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5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5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5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5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5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5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5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5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5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5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5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5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5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5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5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5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5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5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5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5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5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5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5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5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5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5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5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5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5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5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5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5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5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5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5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5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5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5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5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5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5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5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5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5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5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5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5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5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5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5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5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5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5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5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5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5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5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5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5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5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5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5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5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5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5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5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5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5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5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5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5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5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5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5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5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5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5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5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5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5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5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5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5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5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5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5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5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5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5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5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5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5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5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5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5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5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5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5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5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5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5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5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5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5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5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5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5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5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5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5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5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5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5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5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5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5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5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5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5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5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5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5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5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5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5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5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5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5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5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5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5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5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5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5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5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5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5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5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5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5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5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5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5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5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5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5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5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5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5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5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5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5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5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5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5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5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5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5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5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5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5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5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5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5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5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5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5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5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5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5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5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5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5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5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5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5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5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5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5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5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5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5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5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5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5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5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5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5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5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5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5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5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5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5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5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5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5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5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5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5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5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5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5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5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5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5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5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5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5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5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5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5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5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5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5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5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5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5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5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5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5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5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5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5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5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5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5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5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5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5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5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5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5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5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5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5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5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5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5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5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5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5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5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5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5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5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5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5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5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5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5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5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5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5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5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5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5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5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5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5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5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5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5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5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5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5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5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5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5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5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5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5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5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5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5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5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5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5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5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5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5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5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5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5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5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5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5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5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5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5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5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5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5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5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5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5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5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5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5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5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5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5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5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5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5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5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5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5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5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5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5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5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5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5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5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5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5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5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5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5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5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5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5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5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5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5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5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5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5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5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5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5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5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5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5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5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5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5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5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5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5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5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5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5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5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5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5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5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5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5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5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5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5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5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5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5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5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5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5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5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5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5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5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5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5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5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5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5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5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5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5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5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5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5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5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5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5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5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5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5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5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5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5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5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5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5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5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5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5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5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5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5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5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5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5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5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5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5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5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5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5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5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5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5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5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5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5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5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5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5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5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5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5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5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5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5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5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5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5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5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5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5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5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5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5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5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5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5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5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5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5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5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5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5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5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5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5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5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5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5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5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5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5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5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5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5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5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5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5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5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5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5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5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5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5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5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5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5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5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5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5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5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5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5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5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5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5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5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5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5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5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5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5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5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5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5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5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5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5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5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5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5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5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5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5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5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5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5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5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5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5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5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5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5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5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5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5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5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5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5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5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5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5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5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5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5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5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5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5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5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5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5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5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5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5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5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5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5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5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5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5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5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5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5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5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5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5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5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5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5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5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5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5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5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5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5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5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5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5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5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5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5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5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5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5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5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5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5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5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5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5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5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5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5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5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5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5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5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5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5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5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5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5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5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5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5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5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5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5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5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5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5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5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5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5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5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5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5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5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5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5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5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5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5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5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5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5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5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5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5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5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5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5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5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5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5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5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5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5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5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5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5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5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5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5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5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5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5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5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5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5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5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5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5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5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5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5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5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5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5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5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5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5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5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5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5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5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5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5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5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5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5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5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5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5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5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5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5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5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5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5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5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5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5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5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5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5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5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5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5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5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5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5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5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5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5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5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5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5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5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5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5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5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5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5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5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5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5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5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5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5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5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5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5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5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5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5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5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5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5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5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5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5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5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5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5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5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5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5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5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5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5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5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5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5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5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5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5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5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5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5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5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5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5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5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5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5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5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5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5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5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5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5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5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5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5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5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5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5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5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5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5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5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5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5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5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5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5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5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5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5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5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5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5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5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5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5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5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5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5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5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5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5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5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5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5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5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5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5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5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5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5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5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5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5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5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5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5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5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5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5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5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5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5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5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5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5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5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5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5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5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5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5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5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5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5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5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5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5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5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5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5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5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5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5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5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5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5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5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5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5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5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5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5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5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5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5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5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5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5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5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5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5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5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5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5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5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5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5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5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5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5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5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5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5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5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5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5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5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5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5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5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5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5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5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5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5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5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5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5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5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5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5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5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5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5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5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5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5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5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5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5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5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5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5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5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5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5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5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5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5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5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5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5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5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5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5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5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5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5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5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5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5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5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5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5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5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5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5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5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5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5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5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5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5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5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5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5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5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5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5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5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5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5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5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5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5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5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5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5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8" name="Google Shape;6458;p5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5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5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5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5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5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5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5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5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5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5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5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5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5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5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5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5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5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6" name="Google Shape;6476;p5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5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5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5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5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5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5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5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5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5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5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5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5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5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5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5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5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5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5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5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5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5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5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5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5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5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5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5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5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5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5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5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5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5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5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5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5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5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5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5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5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5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5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5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5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5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5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5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5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5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5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5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5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5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5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5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5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5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5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5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5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5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5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5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5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5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5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5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5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5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5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5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5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5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5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5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5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5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5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5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5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5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5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5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5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5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5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5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5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5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5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5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5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5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5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5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5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5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5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5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5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5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5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5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5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5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5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5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5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5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5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5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5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5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5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5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5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5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5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5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5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5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5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5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5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5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5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5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5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5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5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5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5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5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5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5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5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5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5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5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5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5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5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5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5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5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5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5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5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5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5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5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5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5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5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5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5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5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5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5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5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5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5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5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5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5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5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5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5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5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5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5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5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5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5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5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5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5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5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5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5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5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5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5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5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5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5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5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5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5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5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5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5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5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5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5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5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5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5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5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5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5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5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5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5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5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5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5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5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5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5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5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5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5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5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5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5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5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5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5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5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5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5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5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5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5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5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5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5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5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5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5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5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5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5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5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5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5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5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5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5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5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5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5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5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5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5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5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5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5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5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5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5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5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5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5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5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5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5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5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5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5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5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5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5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5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5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5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5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5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5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5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5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5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5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5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5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5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5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5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5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5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5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5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5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5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5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5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5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5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5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5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5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5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5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5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5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5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5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5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5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5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5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5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5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5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5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5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5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5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5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5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5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5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5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5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5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5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5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5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5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5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5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5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5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5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5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5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5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5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5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5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5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5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5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5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5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5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5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5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5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7" name="Google Shape;6817;p5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5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5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5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5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5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5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5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5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5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5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8" name="Google Shape;6828;p5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5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5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5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5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5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4" name="Google Shape;6834;p5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5" name="Google Shape;6835;p5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5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5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5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5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5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5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5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5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5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5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5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5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5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5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5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5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5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5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5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5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5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5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5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5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5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5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5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5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5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5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5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5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5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5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5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5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5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5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5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5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5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5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5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5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5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5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5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5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5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5" name="Google Shape;6885;p54"/>
          <p:cNvGrpSpPr/>
          <p:nvPr/>
        </p:nvGrpSpPr>
        <p:grpSpPr>
          <a:xfrm>
            <a:off x="3450485" y="919691"/>
            <a:ext cx="2310381" cy="1488888"/>
            <a:chOff x="229225" y="549050"/>
            <a:chExt cx="7161750" cy="4615275"/>
          </a:xfrm>
        </p:grpSpPr>
        <p:sp>
          <p:nvSpPr>
            <p:cNvPr id="6886" name="Google Shape;6886;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8" name="Google Shape;6948;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0" name="Google Shape;6960;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5" name="Google Shape;6975;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6" name="Google Shape;6976;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7" name="Google Shape;6987;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4" name="Google Shape;6994;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3" name="Google Shape;7003;p54"/>
          <p:cNvGrpSpPr/>
          <p:nvPr/>
        </p:nvGrpSpPr>
        <p:grpSpPr>
          <a:xfrm>
            <a:off x="3548403" y="2849588"/>
            <a:ext cx="2310282" cy="1374222"/>
            <a:chOff x="238125" y="732525"/>
            <a:chExt cx="7130500" cy="4241425"/>
          </a:xfrm>
        </p:grpSpPr>
        <p:sp>
          <p:nvSpPr>
            <p:cNvPr id="7004" name="Google Shape;7004;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1" name="Google Shape;7071;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2" name="Google Shape;7072;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8" name="Google Shape;7078;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9" name="Google Shape;7079;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3" name="Google Shape;7083;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4" name="Google Shape;7084;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2" name="Google Shape;7092;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3" name="Google Shape;7093;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0" name="Google Shape;7100;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7121" name="Shape 7121"/>
        <p:cNvGrpSpPr/>
        <p:nvPr/>
      </p:nvGrpSpPr>
      <p:grpSpPr>
        <a:xfrm>
          <a:off x="0" y="0"/>
          <a:ext cx="0" cy="0"/>
          <a:chOff x="0" y="0"/>
          <a:chExt cx="0" cy="0"/>
        </a:xfrm>
      </p:grpSpPr>
      <p:grpSp>
        <p:nvGrpSpPr>
          <p:cNvPr id="7122" name="Google Shape;7122;p55"/>
          <p:cNvGrpSpPr/>
          <p:nvPr/>
        </p:nvGrpSpPr>
        <p:grpSpPr>
          <a:xfrm>
            <a:off x="2100560" y="3398663"/>
            <a:ext cx="1102891" cy="760337"/>
            <a:chOff x="4967783" y="2151471"/>
            <a:chExt cx="3920692" cy="2702940"/>
          </a:xfrm>
        </p:grpSpPr>
        <p:grpSp>
          <p:nvGrpSpPr>
            <p:cNvPr id="7123" name="Google Shape;7123;p55"/>
            <p:cNvGrpSpPr/>
            <p:nvPr/>
          </p:nvGrpSpPr>
          <p:grpSpPr>
            <a:xfrm>
              <a:off x="5045709" y="2252109"/>
              <a:ext cx="3761071" cy="2501708"/>
              <a:chOff x="2691784" y="1805334"/>
              <a:chExt cx="3761071" cy="2501708"/>
            </a:xfrm>
          </p:grpSpPr>
          <p:sp>
            <p:nvSpPr>
              <p:cNvPr id="7124" name="Google Shape;7124;p5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5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5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5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5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5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5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1" name="Google Shape;7131;p55"/>
            <p:cNvGrpSpPr/>
            <p:nvPr/>
          </p:nvGrpSpPr>
          <p:grpSpPr>
            <a:xfrm>
              <a:off x="4967783" y="2151471"/>
              <a:ext cx="3920692" cy="2702940"/>
              <a:chOff x="2613858" y="1704696"/>
              <a:chExt cx="3920692" cy="2702940"/>
            </a:xfrm>
          </p:grpSpPr>
          <p:sp>
            <p:nvSpPr>
              <p:cNvPr id="7132" name="Google Shape;7132;p5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5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4" name="Google Shape;7134;p5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5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5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37" name="Google Shape;7137;p55"/>
          <p:cNvGrpSpPr/>
          <p:nvPr/>
        </p:nvGrpSpPr>
        <p:grpSpPr>
          <a:xfrm>
            <a:off x="3504468" y="1286940"/>
            <a:ext cx="1561911" cy="708580"/>
            <a:chOff x="3530532" y="1496185"/>
            <a:chExt cx="1561911" cy="708580"/>
          </a:xfrm>
        </p:grpSpPr>
        <p:grpSp>
          <p:nvGrpSpPr>
            <p:cNvPr id="7138" name="Google Shape;7138;p55"/>
            <p:cNvGrpSpPr/>
            <p:nvPr/>
          </p:nvGrpSpPr>
          <p:grpSpPr>
            <a:xfrm>
              <a:off x="3720318" y="1857562"/>
              <a:ext cx="1372125" cy="54"/>
              <a:chOff x="3720318" y="1857562"/>
              <a:chExt cx="1372125" cy="54"/>
            </a:xfrm>
          </p:grpSpPr>
          <p:cxnSp>
            <p:nvCxnSpPr>
              <p:cNvPr id="7139" name="Google Shape;7139;p55"/>
              <p:cNvCxnSpPr>
                <a:endCxn id="714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41" name="Google Shape;7141;p5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42" name="Google Shape;7142;p5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43" name="Google Shape;7143;p55"/>
              <p:cNvCxnSpPr>
                <a:stCxn id="714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144" name="Google Shape;7144;p55"/>
            <p:cNvGrpSpPr/>
            <p:nvPr/>
          </p:nvGrpSpPr>
          <p:grpSpPr>
            <a:xfrm>
              <a:off x="3567462" y="1496185"/>
              <a:ext cx="286500" cy="272914"/>
              <a:chOff x="3567462" y="1496185"/>
              <a:chExt cx="286500" cy="272914"/>
            </a:xfrm>
          </p:grpSpPr>
          <p:cxnSp>
            <p:nvCxnSpPr>
              <p:cNvPr id="7145" name="Google Shape;7145;p5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146" name="Google Shape;7146;p5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47" name="Google Shape;7147;p5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8" name="Google Shape;7148;p5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49" name="Google Shape;7149;p55"/>
            <p:cNvGrpSpPr/>
            <p:nvPr/>
          </p:nvGrpSpPr>
          <p:grpSpPr>
            <a:xfrm>
              <a:off x="3929014" y="1960574"/>
              <a:ext cx="286500" cy="242342"/>
              <a:chOff x="3929014" y="1960574"/>
              <a:chExt cx="286500" cy="242342"/>
            </a:xfrm>
          </p:grpSpPr>
          <p:cxnSp>
            <p:nvCxnSpPr>
              <p:cNvPr id="7150" name="Google Shape;7150;p5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151" name="Google Shape;7151;p5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52" name="Google Shape;7152;p55"/>
            <p:cNvGrpSpPr/>
            <p:nvPr/>
          </p:nvGrpSpPr>
          <p:grpSpPr>
            <a:xfrm>
              <a:off x="4290828" y="1496185"/>
              <a:ext cx="286500" cy="272914"/>
              <a:chOff x="4290828" y="1496185"/>
              <a:chExt cx="286500" cy="272914"/>
            </a:xfrm>
          </p:grpSpPr>
          <p:cxnSp>
            <p:nvCxnSpPr>
              <p:cNvPr id="7153" name="Google Shape;7153;p5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154" name="Google Shape;7154;p5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55" name="Google Shape;7155;p5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5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56" name="Google Shape;7156;p55"/>
            <p:cNvGrpSpPr/>
            <p:nvPr/>
          </p:nvGrpSpPr>
          <p:grpSpPr>
            <a:xfrm>
              <a:off x="4657726" y="1959674"/>
              <a:ext cx="286500" cy="245092"/>
              <a:chOff x="4657726" y="1959674"/>
              <a:chExt cx="286500" cy="245092"/>
            </a:xfrm>
          </p:grpSpPr>
          <p:cxnSp>
            <p:nvCxnSpPr>
              <p:cNvPr id="7157" name="Google Shape;7157;p5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158" name="Google Shape;7158;p5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59" name="Google Shape;7159;p55"/>
          <p:cNvGrpSpPr/>
          <p:nvPr/>
        </p:nvGrpSpPr>
        <p:grpSpPr>
          <a:xfrm>
            <a:off x="3486488" y="2149036"/>
            <a:ext cx="1597032" cy="378649"/>
            <a:chOff x="3512551" y="2358282"/>
            <a:chExt cx="1597032" cy="378649"/>
          </a:xfrm>
        </p:grpSpPr>
        <p:grpSp>
          <p:nvGrpSpPr>
            <p:cNvPr id="7160" name="Google Shape;7160;p55"/>
            <p:cNvGrpSpPr/>
            <p:nvPr/>
          </p:nvGrpSpPr>
          <p:grpSpPr>
            <a:xfrm>
              <a:off x="3738198" y="2553002"/>
              <a:ext cx="1145834" cy="117"/>
              <a:chOff x="3738198" y="2553002"/>
              <a:chExt cx="1145834" cy="117"/>
            </a:xfrm>
          </p:grpSpPr>
          <p:cxnSp>
            <p:nvCxnSpPr>
              <p:cNvPr id="7161" name="Google Shape;7161;p5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162" name="Google Shape;7162;p5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163" name="Google Shape;7163;p55"/>
              <p:cNvCxnSpPr>
                <a:stCxn id="7164" idx="6"/>
                <a:endCxn id="716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166" name="Google Shape;7166;p55"/>
            <p:cNvGrpSpPr/>
            <p:nvPr/>
          </p:nvGrpSpPr>
          <p:grpSpPr>
            <a:xfrm>
              <a:off x="3969644" y="2440153"/>
              <a:ext cx="225900" cy="296779"/>
              <a:chOff x="3969644" y="2440153"/>
              <a:chExt cx="225900" cy="296779"/>
            </a:xfrm>
          </p:grpSpPr>
          <p:cxnSp>
            <p:nvCxnSpPr>
              <p:cNvPr id="7167" name="Google Shape;7167;p5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165" name="Google Shape;7165;p5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5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9" name="Google Shape;7169;p55"/>
            <p:cNvGrpSpPr/>
            <p:nvPr/>
          </p:nvGrpSpPr>
          <p:grpSpPr>
            <a:xfrm>
              <a:off x="4426818" y="2358282"/>
              <a:ext cx="225600" cy="307471"/>
              <a:chOff x="4426818" y="2358282"/>
              <a:chExt cx="225600" cy="307471"/>
            </a:xfrm>
          </p:grpSpPr>
          <p:cxnSp>
            <p:nvCxnSpPr>
              <p:cNvPr id="7170" name="Google Shape;7170;p55"/>
              <p:cNvCxnSpPr>
                <a:stCxn id="717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172" name="Google Shape;7172;p5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5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3" name="Google Shape;7173;p55"/>
            <p:cNvGrpSpPr/>
            <p:nvPr/>
          </p:nvGrpSpPr>
          <p:grpSpPr>
            <a:xfrm>
              <a:off x="4883984" y="2440153"/>
              <a:ext cx="225600" cy="296479"/>
              <a:chOff x="4883984" y="2440153"/>
              <a:chExt cx="225600" cy="296479"/>
            </a:xfrm>
          </p:grpSpPr>
          <p:cxnSp>
            <p:nvCxnSpPr>
              <p:cNvPr id="7174" name="Google Shape;7174;p5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175" name="Google Shape;7175;p5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6" name="Google Shape;7176;p5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7" name="Google Shape;7177;p55"/>
            <p:cNvGrpSpPr/>
            <p:nvPr/>
          </p:nvGrpSpPr>
          <p:grpSpPr>
            <a:xfrm>
              <a:off x="3512551" y="2358356"/>
              <a:ext cx="225647" cy="307629"/>
              <a:chOff x="2182679" y="2005014"/>
              <a:chExt cx="792300" cy="1080158"/>
            </a:xfrm>
          </p:grpSpPr>
          <p:cxnSp>
            <p:nvCxnSpPr>
              <p:cNvPr id="7178" name="Google Shape;7178;p55"/>
              <p:cNvCxnSpPr>
                <a:stCxn id="717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164" name="Google Shape;7164;p5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9" name="Google Shape;7179;p5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80" name="Google Shape;7180;p55"/>
          <p:cNvGrpSpPr/>
          <p:nvPr/>
        </p:nvGrpSpPr>
        <p:grpSpPr>
          <a:xfrm>
            <a:off x="6846570" y="972834"/>
            <a:ext cx="1559809" cy="722610"/>
            <a:chOff x="634175" y="2986275"/>
            <a:chExt cx="3147949" cy="1458344"/>
          </a:xfrm>
        </p:grpSpPr>
        <p:cxnSp>
          <p:nvCxnSpPr>
            <p:cNvPr id="7181" name="Google Shape;7181;p55"/>
            <p:cNvCxnSpPr>
              <a:stCxn id="7182" idx="4"/>
              <a:endCxn id="718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184" name="Google Shape;7184;p55"/>
            <p:cNvCxnSpPr>
              <a:stCxn id="7183" idx="0"/>
              <a:endCxn id="718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186" name="Google Shape;7186;p55"/>
            <p:cNvCxnSpPr>
              <a:stCxn id="7185" idx="4"/>
              <a:endCxn id="718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188" name="Google Shape;7188;p55"/>
            <p:cNvCxnSpPr>
              <a:stCxn id="7187" idx="0"/>
              <a:endCxn id="718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189" name="Google Shape;7189;p5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85" name="Google Shape;7185;p5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82" name="Google Shape;7182;p5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87" name="Google Shape;7187;p5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83" name="Google Shape;7183;p5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190" name="Google Shape;7190;p55"/>
          <p:cNvGrpSpPr/>
          <p:nvPr/>
        </p:nvGrpSpPr>
        <p:grpSpPr>
          <a:xfrm>
            <a:off x="3500360" y="2682741"/>
            <a:ext cx="1570719" cy="294123"/>
            <a:chOff x="998425" y="1182125"/>
            <a:chExt cx="1065400" cy="199500"/>
          </a:xfrm>
        </p:grpSpPr>
        <p:sp>
          <p:nvSpPr>
            <p:cNvPr id="7191" name="Google Shape;719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6" name="Google Shape;7196;p55"/>
          <p:cNvGrpSpPr/>
          <p:nvPr/>
        </p:nvGrpSpPr>
        <p:grpSpPr>
          <a:xfrm>
            <a:off x="6843616" y="1800228"/>
            <a:ext cx="1565716" cy="366729"/>
            <a:chOff x="1247650" y="2075423"/>
            <a:chExt cx="6648477" cy="1557238"/>
          </a:xfrm>
        </p:grpSpPr>
        <p:sp>
          <p:nvSpPr>
            <p:cNvPr id="7197" name="Google Shape;7197;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3" name="Google Shape;7203;p55"/>
          <p:cNvGrpSpPr/>
          <p:nvPr/>
        </p:nvGrpSpPr>
        <p:grpSpPr>
          <a:xfrm>
            <a:off x="6827928" y="2949043"/>
            <a:ext cx="1597061" cy="663440"/>
            <a:chOff x="6796238" y="3158297"/>
            <a:chExt cx="1630319" cy="677257"/>
          </a:xfrm>
        </p:grpSpPr>
        <p:cxnSp>
          <p:nvCxnSpPr>
            <p:cNvPr id="7204" name="Google Shape;7204;p5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205" name="Google Shape;7205;p5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206" name="Google Shape;7206;p5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207" name="Google Shape;7207;p5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208" name="Google Shape;7208;p55"/>
            <p:cNvGrpSpPr/>
            <p:nvPr/>
          </p:nvGrpSpPr>
          <p:grpSpPr>
            <a:xfrm>
              <a:off x="6796238" y="3311904"/>
              <a:ext cx="1630319" cy="377697"/>
              <a:chOff x="6796238" y="3311904"/>
              <a:chExt cx="1630319" cy="377697"/>
            </a:xfrm>
          </p:grpSpPr>
          <p:sp>
            <p:nvSpPr>
              <p:cNvPr id="7209" name="Google Shape;7209;p5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5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5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12" name="Google Shape;7212;p55"/>
          <p:cNvGrpSpPr/>
          <p:nvPr/>
        </p:nvGrpSpPr>
        <p:grpSpPr>
          <a:xfrm>
            <a:off x="5349066" y="970435"/>
            <a:ext cx="1368606" cy="1593805"/>
            <a:chOff x="1839112" y="2209163"/>
            <a:chExt cx="1918159" cy="2233784"/>
          </a:xfrm>
        </p:grpSpPr>
        <p:sp>
          <p:nvSpPr>
            <p:cNvPr id="7213" name="Google Shape;7213;p5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4" name="Google Shape;7214;p5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5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216" name="Google Shape;7216;p55"/>
            <p:cNvCxnSpPr>
              <a:stCxn id="7213" idx="6"/>
              <a:endCxn id="721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17" name="Google Shape;7217;p55"/>
            <p:cNvCxnSpPr>
              <a:stCxn id="7214" idx="4"/>
              <a:endCxn id="721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219" name="Google Shape;7219;p55"/>
            <p:cNvCxnSpPr>
              <a:stCxn id="7218" idx="6"/>
              <a:endCxn id="721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20" name="Google Shape;7220;p55"/>
            <p:cNvCxnSpPr>
              <a:stCxn id="7215" idx="4"/>
              <a:endCxn id="722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218" name="Google Shape;7218;p5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5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5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223" name="Google Shape;7223;p55"/>
            <p:cNvCxnSpPr>
              <a:endCxn id="722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224" name="Google Shape;7224;p55"/>
          <p:cNvGrpSpPr/>
          <p:nvPr/>
        </p:nvGrpSpPr>
        <p:grpSpPr>
          <a:xfrm>
            <a:off x="3481439" y="976671"/>
            <a:ext cx="1637968" cy="154942"/>
            <a:chOff x="238125" y="2506075"/>
            <a:chExt cx="7115411" cy="673075"/>
          </a:xfrm>
        </p:grpSpPr>
        <p:sp>
          <p:nvSpPr>
            <p:cNvPr id="7225" name="Google Shape;7225;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9" name="Google Shape;7229;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30" name="Google Shape;7230;p55"/>
          <p:cNvGrpSpPr/>
          <p:nvPr/>
        </p:nvGrpSpPr>
        <p:grpSpPr>
          <a:xfrm>
            <a:off x="720124" y="1298269"/>
            <a:ext cx="2476762" cy="91743"/>
            <a:chOff x="1464850" y="436376"/>
            <a:chExt cx="6001362" cy="222300"/>
          </a:xfrm>
        </p:grpSpPr>
        <p:sp>
          <p:nvSpPr>
            <p:cNvPr id="7231" name="Google Shape;7231;p5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5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3" name="Google Shape;7233;p5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5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5" name="Google Shape;7235;p5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236" name="Google Shape;7236;p5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37" name="Google Shape;7237;p5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38" name="Google Shape;7238;p5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39" name="Google Shape;7239;p5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240" name="Google Shape;7240;p55"/>
          <p:cNvGrpSpPr/>
          <p:nvPr/>
        </p:nvGrpSpPr>
        <p:grpSpPr>
          <a:xfrm>
            <a:off x="706391" y="2533734"/>
            <a:ext cx="1452710" cy="651923"/>
            <a:chOff x="803162" y="2667727"/>
            <a:chExt cx="1411906" cy="633611"/>
          </a:xfrm>
        </p:grpSpPr>
        <p:cxnSp>
          <p:nvCxnSpPr>
            <p:cNvPr id="7241" name="Google Shape;7241;p55"/>
            <p:cNvCxnSpPr>
              <a:stCxn id="7242" idx="2"/>
              <a:endCxn id="724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44" name="Google Shape;7244;p55"/>
            <p:cNvCxnSpPr>
              <a:stCxn id="7245" idx="0"/>
              <a:endCxn id="724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46" name="Google Shape;7246;p55"/>
            <p:cNvCxnSpPr>
              <a:stCxn id="7245" idx="2"/>
              <a:endCxn id="724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48" name="Google Shape;7248;p55"/>
            <p:cNvCxnSpPr>
              <a:stCxn id="7249" idx="0"/>
              <a:endCxn id="724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50" name="Google Shape;7250;p55"/>
            <p:cNvCxnSpPr>
              <a:stCxn id="7243" idx="2"/>
              <a:endCxn id="725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52" name="Google Shape;7252;p55"/>
            <p:cNvCxnSpPr>
              <a:stCxn id="7253" idx="0"/>
              <a:endCxn id="724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249" name="Google Shape;7249;p5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47" name="Google Shape;7247;p5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53" name="Google Shape;7253;p5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51" name="Google Shape;7251;p5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43" name="Google Shape;7243;p5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45" name="Google Shape;7245;p5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42" name="Google Shape;7242;p5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254" name="Google Shape;7254;p55"/>
          <p:cNvGrpSpPr/>
          <p:nvPr/>
        </p:nvGrpSpPr>
        <p:grpSpPr>
          <a:xfrm>
            <a:off x="706393" y="969273"/>
            <a:ext cx="2518541" cy="209309"/>
            <a:chOff x="803163" y="1111966"/>
            <a:chExt cx="2447800" cy="203430"/>
          </a:xfrm>
        </p:grpSpPr>
        <p:grpSp>
          <p:nvGrpSpPr>
            <p:cNvPr id="7255" name="Google Shape;7255;p55"/>
            <p:cNvGrpSpPr/>
            <p:nvPr/>
          </p:nvGrpSpPr>
          <p:grpSpPr>
            <a:xfrm>
              <a:off x="1958180" y="1111966"/>
              <a:ext cx="588019" cy="121396"/>
              <a:chOff x="4808316" y="2800065"/>
              <a:chExt cx="1999386" cy="412910"/>
            </a:xfrm>
          </p:grpSpPr>
          <p:sp>
            <p:nvSpPr>
              <p:cNvPr id="7256" name="Google Shape;7256;p5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57" name="Google Shape;7257;p55"/>
              <p:cNvGrpSpPr/>
              <p:nvPr/>
            </p:nvGrpSpPr>
            <p:grpSpPr>
              <a:xfrm>
                <a:off x="4808316" y="2800065"/>
                <a:ext cx="92400" cy="411825"/>
                <a:chOff x="845575" y="2563700"/>
                <a:chExt cx="92400" cy="411825"/>
              </a:xfrm>
            </p:grpSpPr>
            <p:cxnSp>
              <p:nvCxnSpPr>
                <p:cNvPr id="7258" name="Google Shape;7258;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59" name="Google Shape;7259;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7260" name="Google Shape;7260;p5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261" name="Google Shape;7261;p5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62" name="Google Shape;7262;p55"/>
            <p:cNvGrpSpPr/>
            <p:nvPr/>
          </p:nvGrpSpPr>
          <p:grpSpPr>
            <a:xfrm>
              <a:off x="803163" y="1111974"/>
              <a:ext cx="591158" cy="121545"/>
              <a:chOff x="803163" y="1111974"/>
              <a:chExt cx="591158" cy="121545"/>
            </a:xfrm>
          </p:grpSpPr>
          <p:grpSp>
            <p:nvGrpSpPr>
              <p:cNvPr id="7263" name="Google Shape;7263;p55"/>
              <p:cNvGrpSpPr/>
              <p:nvPr/>
            </p:nvGrpSpPr>
            <p:grpSpPr>
              <a:xfrm>
                <a:off x="803163" y="1111974"/>
                <a:ext cx="27175" cy="121077"/>
                <a:chOff x="845575" y="2563700"/>
                <a:chExt cx="92400" cy="411825"/>
              </a:xfrm>
            </p:grpSpPr>
            <p:cxnSp>
              <p:nvCxnSpPr>
                <p:cNvPr id="7264" name="Google Shape;7264;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65" name="Google Shape;7265;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66" name="Google Shape;7266;p5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7" name="Google Shape;7267;p55"/>
            <p:cNvGrpSpPr/>
            <p:nvPr/>
          </p:nvGrpSpPr>
          <p:grpSpPr>
            <a:xfrm>
              <a:off x="1381910" y="1194219"/>
              <a:ext cx="588341" cy="121177"/>
              <a:chOff x="1381910" y="1194219"/>
              <a:chExt cx="588341" cy="121177"/>
            </a:xfrm>
          </p:grpSpPr>
          <p:grpSp>
            <p:nvGrpSpPr>
              <p:cNvPr id="7268" name="Google Shape;7268;p55"/>
              <p:cNvGrpSpPr/>
              <p:nvPr/>
            </p:nvGrpSpPr>
            <p:grpSpPr>
              <a:xfrm rot="10800000">
                <a:off x="1381910" y="1194319"/>
                <a:ext cx="27175" cy="121077"/>
                <a:chOff x="2070100" y="2563700"/>
                <a:chExt cx="92400" cy="411825"/>
              </a:xfrm>
            </p:grpSpPr>
            <p:cxnSp>
              <p:nvCxnSpPr>
                <p:cNvPr id="7269" name="Google Shape;7269;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70" name="Google Shape;7270;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71" name="Google Shape;7271;p5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2" name="Google Shape;7272;p55"/>
            <p:cNvGrpSpPr/>
            <p:nvPr/>
          </p:nvGrpSpPr>
          <p:grpSpPr>
            <a:xfrm>
              <a:off x="2532079" y="1194219"/>
              <a:ext cx="704927" cy="121177"/>
              <a:chOff x="2532079" y="1194219"/>
              <a:chExt cx="704927" cy="121177"/>
            </a:xfrm>
          </p:grpSpPr>
          <p:grpSp>
            <p:nvGrpSpPr>
              <p:cNvPr id="7273" name="Google Shape;7273;p55"/>
              <p:cNvGrpSpPr/>
              <p:nvPr/>
            </p:nvGrpSpPr>
            <p:grpSpPr>
              <a:xfrm rot="10800000">
                <a:off x="2532079" y="1194319"/>
                <a:ext cx="27175" cy="121077"/>
                <a:chOff x="2070100" y="2563700"/>
                <a:chExt cx="92400" cy="411825"/>
              </a:xfrm>
            </p:grpSpPr>
            <p:cxnSp>
              <p:nvCxnSpPr>
                <p:cNvPr id="7274" name="Google Shape;7274;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75" name="Google Shape;7275;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76" name="Google Shape;7276;p5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77" name="Google Shape;7277;p55"/>
          <p:cNvGrpSpPr/>
          <p:nvPr/>
        </p:nvGrpSpPr>
        <p:grpSpPr>
          <a:xfrm>
            <a:off x="3499403" y="3665904"/>
            <a:ext cx="1567778" cy="491677"/>
            <a:chOff x="5194708" y="3484366"/>
            <a:chExt cx="3148148" cy="987304"/>
          </a:xfrm>
        </p:grpSpPr>
        <p:grpSp>
          <p:nvGrpSpPr>
            <p:cNvPr id="7278" name="Google Shape;7278;p55"/>
            <p:cNvGrpSpPr/>
            <p:nvPr/>
          </p:nvGrpSpPr>
          <p:grpSpPr>
            <a:xfrm>
              <a:off x="7531521" y="3484366"/>
              <a:ext cx="811335" cy="987304"/>
              <a:chOff x="3379425" y="1617275"/>
              <a:chExt cx="1090650" cy="1327200"/>
            </a:xfrm>
          </p:grpSpPr>
          <p:sp>
            <p:nvSpPr>
              <p:cNvPr id="7279" name="Google Shape;7279;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2" name="Google Shape;7282;p55"/>
            <p:cNvGrpSpPr/>
            <p:nvPr/>
          </p:nvGrpSpPr>
          <p:grpSpPr>
            <a:xfrm>
              <a:off x="6752546" y="3484366"/>
              <a:ext cx="811428" cy="987304"/>
              <a:chOff x="2332275" y="1617275"/>
              <a:chExt cx="1090775" cy="1327200"/>
            </a:xfrm>
          </p:grpSpPr>
          <p:sp>
            <p:nvSpPr>
              <p:cNvPr id="7283" name="Google Shape;7283;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6" name="Google Shape;7286;p55"/>
            <p:cNvGrpSpPr/>
            <p:nvPr/>
          </p:nvGrpSpPr>
          <p:grpSpPr>
            <a:xfrm>
              <a:off x="5973664" y="3484366"/>
              <a:ext cx="811335" cy="987304"/>
              <a:chOff x="1285250" y="1617275"/>
              <a:chExt cx="1090650" cy="1327200"/>
            </a:xfrm>
          </p:grpSpPr>
          <p:sp>
            <p:nvSpPr>
              <p:cNvPr id="7287" name="Google Shape;7287;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90" name="Google Shape;7290;p55"/>
            <p:cNvGrpSpPr/>
            <p:nvPr/>
          </p:nvGrpSpPr>
          <p:grpSpPr>
            <a:xfrm>
              <a:off x="5194708" y="3484366"/>
              <a:ext cx="811409" cy="987304"/>
              <a:chOff x="238125" y="1617275"/>
              <a:chExt cx="1090750" cy="1327200"/>
            </a:xfrm>
          </p:grpSpPr>
          <p:sp>
            <p:nvSpPr>
              <p:cNvPr id="7291" name="Google Shape;7291;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94" name="Google Shape;7294;p55"/>
          <p:cNvGrpSpPr/>
          <p:nvPr/>
        </p:nvGrpSpPr>
        <p:grpSpPr>
          <a:xfrm>
            <a:off x="3460012" y="3146315"/>
            <a:ext cx="1616964" cy="346256"/>
            <a:chOff x="1808063" y="4294338"/>
            <a:chExt cx="3370782" cy="721817"/>
          </a:xfrm>
        </p:grpSpPr>
        <p:sp>
          <p:nvSpPr>
            <p:cNvPr id="7295" name="Google Shape;7295;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05" name="Google Shape;7305;p55"/>
          <p:cNvGrpSpPr/>
          <p:nvPr/>
        </p:nvGrpSpPr>
        <p:grpSpPr>
          <a:xfrm>
            <a:off x="738224" y="3432344"/>
            <a:ext cx="1295882" cy="646587"/>
            <a:chOff x="834100" y="3642869"/>
            <a:chExt cx="1259483" cy="628426"/>
          </a:xfrm>
        </p:grpSpPr>
        <p:sp>
          <p:nvSpPr>
            <p:cNvPr id="7306" name="Google Shape;7306;p5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7" name="Google Shape;7307;p5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5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5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5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1" name="Google Shape;7311;p5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2" name="Google Shape;7312;p5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5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5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5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6" name="Google Shape;7316;p5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7" name="Google Shape;7317;p5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5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5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5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1" name="Google Shape;7321;p5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2" name="Google Shape;7322;p5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5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5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5" name="Google Shape;7325;p5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6" name="Google Shape;7326;p5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5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8" name="Google Shape;7328;p5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9" name="Google Shape;7329;p5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5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31" name="Google Shape;7331;p55"/>
            <p:cNvGrpSpPr/>
            <p:nvPr/>
          </p:nvGrpSpPr>
          <p:grpSpPr>
            <a:xfrm>
              <a:off x="1360364" y="3847835"/>
              <a:ext cx="208119" cy="224359"/>
              <a:chOff x="1360769" y="3847100"/>
              <a:chExt cx="208119" cy="224359"/>
            </a:xfrm>
          </p:grpSpPr>
          <p:sp>
            <p:nvSpPr>
              <p:cNvPr id="7332" name="Google Shape;7332;p5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5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5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5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5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5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8" name="Google Shape;7338;p5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9" name="Google Shape;7339;p5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5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1" name="Google Shape;7341;p5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2" name="Google Shape;7342;p5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5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5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5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5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5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5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9" name="Google Shape;7349;p5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0" name="Google Shape;7350;p5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5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52" name="Google Shape;7352;p5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5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5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5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5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5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5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5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5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5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5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5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5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5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6" name="Google Shape;7366;p55"/>
          <p:cNvGrpSpPr/>
          <p:nvPr/>
        </p:nvGrpSpPr>
        <p:grpSpPr>
          <a:xfrm rot="5400000">
            <a:off x="5951337" y="3228841"/>
            <a:ext cx="164064" cy="1414916"/>
            <a:chOff x="4428249" y="1369375"/>
            <a:chExt cx="36905" cy="429569"/>
          </a:xfrm>
        </p:grpSpPr>
        <p:sp>
          <p:nvSpPr>
            <p:cNvPr id="7367" name="Google Shape;7367;p5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8" name="Google Shape;7368;p5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5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5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5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5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5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4" name="Google Shape;7374;p5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5" name="Google Shape;7375;p5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5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7" name="Google Shape;7377;p5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8" name="Google Shape;7378;p5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5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5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5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5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5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5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5" name="Google Shape;7385;p5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6" name="Google Shape;7386;p5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5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5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5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5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5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2" name="Google Shape;7392;p5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3" name="Google Shape;7393;p5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5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5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5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5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8" name="Google Shape;7398;p5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9" name="Google Shape;7399;p55"/>
          <p:cNvGrpSpPr/>
          <p:nvPr/>
        </p:nvGrpSpPr>
        <p:grpSpPr>
          <a:xfrm rot="10800000" flipH="1">
            <a:off x="5323766" y="2817385"/>
            <a:ext cx="1419207" cy="24808"/>
            <a:chOff x="219558" y="4738465"/>
            <a:chExt cx="5852400" cy="102300"/>
          </a:xfrm>
        </p:grpSpPr>
        <p:cxnSp>
          <p:nvCxnSpPr>
            <p:cNvPr id="7400" name="Google Shape;7400;p5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401" name="Google Shape;7401;p5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5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5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5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5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6" name="Google Shape;7406;p55"/>
          <p:cNvGrpSpPr/>
          <p:nvPr/>
        </p:nvGrpSpPr>
        <p:grpSpPr>
          <a:xfrm>
            <a:off x="5335084" y="3190448"/>
            <a:ext cx="1396570" cy="385016"/>
            <a:chOff x="5286284" y="2966544"/>
            <a:chExt cx="1396570" cy="385016"/>
          </a:xfrm>
        </p:grpSpPr>
        <p:cxnSp>
          <p:nvCxnSpPr>
            <p:cNvPr id="7407" name="Google Shape;7407;p5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408" name="Google Shape;7408;p5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409" name="Google Shape;7409;p55"/>
            <p:cNvGrpSpPr/>
            <p:nvPr/>
          </p:nvGrpSpPr>
          <p:grpSpPr>
            <a:xfrm>
              <a:off x="5287688" y="3173364"/>
              <a:ext cx="1395166" cy="74100"/>
              <a:chOff x="5287688" y="3173364"/>
              <a:chExt cx="1395166" cy="74100"/>
            </a:xfrm>
          </p:grpSpPr>
          <p:cxnSp>
            <p:nvCxnSpPr>
              <p:cNvPr id="7410" name="Google Shape;7410;p5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411" name="Google Shape;7411;p5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412" name="Google Shape;7412;p5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3" name="Google Shape;7413;p5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4" name="Google Shape;7414;p5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5" name="Google Shape;7415;p5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6" name="Google Shape;7416;p5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7" name="Google Shape;7417;p5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418" name="Google Shape;7418;p5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419" name="Google Shape;7419;p55"/>
          <p:cNvGrpSpPr/>
          <p:nvPr/>
        </p:nvGrpSpPr>
        <p:grpSpPr>
          <a:xfrm>
            <a:off x="2021150" y="1609224"/>
            <a:ext cx="1182276" cy="662027"/>
            <a:chOff x="2029517" y="1732295"/>
            <a:chExt cx="1149068" cy="643432"/>
          </a:xfrm>
        </p:grpSpPr>
        <p:grpSp>
          <p:nvGrpSpPr>
            <p:cNvPr id="7420" name="Google Shape;7420;p55"/>
            <p:cNvGrpSpPr/>
            <p:nvPr/>
          </p:nvGrpSpPr>
          <p:grpSpPr>
            <a:xfrm>
              <a:off x="2708660" y="1746937"/>
              <a:ext cx="455427" cy="244429"/>
              <a:chOff x="2700693" y="1746937"/>
              <a:chExt cx="455427" cy="244429"/>
            </a:xfrm>
          </p:grpSpPr>
          <p:grpSp>
            <p:nvGrpSpPr>
              <p:cNvPr id="7421" name="Google Shape;7421;p55"/>
              <p:cNvGrpSpPr/>
              <p:nvPr/>
            </p:nvGrpSpPr>
            <p:grpSpPr>
              <a:xfrm>
                <a:off x="2905682" y="1782817"/>
                <a:ext cx="250438" cy="208549"/>
                <a:chOff x="2905682" y="1782817"/>
                <a:chExt cx="250438" cy="208549"/>
              </a:xfrm>
            </p:grpSpPr>
            <p:cxnSp>
              <p:nvCxnSpPr>
                <p:cNvPr id="7422" name="Google Shape;7422;p5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23" name="Google Shape;7423;p5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24" name="Google Shape;7424;p55"/>
              <p:cNvGrpSpPr/>
              <p:nvPr/>
            </p:nvGrpSpPr>
            <p:grpSpPr>
              <a:xfrm>
                <a:off x="2700693" y="1746937"/>
                <a:ext cx="449967" cy="72374"/>
                <a:chOff x="2700693" y="1746937"/>
                <a:chExt cx="449967" cy="72374"/>
              </a:xfrm>
            </p:grpSpPr>
            <p:cxnSp>
              <p:nvCxnSpPr>
                <p:cNvPr id="7425" name="Google Shape;7425;p5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26" name="Google Shape;7426;p5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27" name="Google Shape;7427;p55"/>
            <p:cNvGrpSpPr/>
            <p:nvPr/>
          </p:nvGrpSpPr>
          <p:grpSpPr>
            <a:xfrm>
              <a:off x="2029517" y="1732295"/>
              <a:ext cx="1149068" cy="643432"/>
              <a:chOff x="2029517" y="1732295"/>
              <a:chExt cx="1149068" cy="643432"/>
            </a:xfrm>
          </p:grpSpPr>
          <p:grpSp>
            <p:nvGrpSpPr>
              <p:cNvPr id="7428" name="Google Shape;7428;p55"/>
              <p:cNvGrpSpPr/>
              <p:nvPr/>
            </p:nvGrpSpPr>
            <p:grpSpPr>
              <a:xfrm>
                <a:off x="2703618" y="2103152"/>
                <a:ext cx="474966" cy="260017"/>
                <a:chOff x="2703618" y="2103152"/>
                <a:chExt cx="474966" cy="260017"/>
              </a:xfrm>
            </p:grpSpPr>
            <p:grpSp>
              <p:nvGrpSpPr>
                <p:cNvPr id="7429" name="Google Shape;7429;p55"/>
                <p:cNvGrpSpPr/>
                <p:nvPr/>
              </p:nvGrpSpPr>
              <p:grpSpPr>
                <a:xfrm>
                  <a:off x="2703618" y="2290640"/>
                  <a:ext cx="450291" cy="72529"/>
                  <a:chOff x="2703618" y="2290640"/>
                  <a:chExt cx="450291" cy="72529"/>
                </a:xfrm>
              </p:grpSpPr>
              <p:cxnSp>
                <p:nvCxnSpPr>
                  <p:cNvPr id="7430" name="Google Shape;7430;p5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31" name="Google Shape;7431;p5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2" name="Google Shape;7432;p55"/>
                <p:cNvGrpSpPr/>
                <p:nvPr/>
              </p:nvGrpSpPr>
              <p:grpSpPr>
                <a:xfrm>
                  <a:off x="2908607" y="2103152"/>
                  <a:ext cx="269977" cy="223538"/>
                  <a:chOff x="2908607" y="2103152"/>
                  <a:chExt cx="269977" cy="223538"/>
                </a:xfrm>
              </p:grpSpPr>
              <p:cxnSp>
                <p:nvCxnSpPr>
                  <p:cNvPr id="7433" name="Google Shape;7433;p5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34" name="Google Shape;7434;p5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35" name="Google Shape;7435;p55"/>
              <p:cNvGrpSpPr/>
              <p:nvPr/>
            </p:nvGrpSpPr>
            <p:grpSpPr>
              <a:xfrm>
                <a:off x="2029517" y="1732295"/>
                <a:ext cx="685827" cy="643432"/>
                <a:chOff x="2029517" y="1732295"/>
                <a:chExt cx="685827" cy="643432"/>
              </a:xfrm>
            </p:grpSpPr>
            <p:sp>
              <p:nvSpPr>
                <p:cNvPr id="7436" name="Google Shape;7436;p5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37" name="Google Shape;7437;p55"/>
                <p:cNvGrpSpPr/>
                <p:nvPr/>
              </p:nvGrpSpPr>
              <p:grpSpPr>
                <a:xfrm>
                  <a:off x="2158948" y="1732295"/>
                  <a:ext cx="556396" cy="333108"/>
                  <a:chOff x="2158948" y="1732295"/>
                  <a:chExt cx="556396" cy="333108"/>
                </a:xfrm>
              </p:grpSpPr>
              <p:cxnSp>
                <p:nvCxnSpPr>
                  <p:cNvPr id="7438" name="Google Shape;7438;p5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439" name="Google Shape;7439;p5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0" name="Google Shape;7440;p55"/>
                <p:cNvGrpSpPr/>
                <p:nvPr/>
              </p:nvGrpSpPr>
              <p:grpSpPr>
                <a:xfrm>
                  <a:off x="2159908" y="2065057"/>
                  <a:ext cx="550884" cy="310670"/>
                  <a:chOff x="2159908" y="2065057"/>
                  <a:chExt cx="550884" cy="310670"/>
                </a:xfrm>
              </p:grpSpPr>
              <p:cxnSp>
                <p:nvCxnSpPr>
                  <p:cNvPr id="7441" name="Google Shape;7441;p5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442" name="Google Shape;7442;p5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7443" name="Google Shape;7443;p55"/>
          <p:cNvGrpSpPr/>
          <p:nvPr/>
        </p:nvGrpSpPr>
        <p:grpSpPr>
          <a:xfrm>
            <a:off x="706399" y="1556837"/>
            <a:ext cx="962651" cy="810058"/>
            <a:chOff x="844912" y="1681380"/>
            <a:chExt cx="935611" cy="787305"/>
          </a:xfrm>
        </p:grpSpPr>
        <p:grpSp>
          <p:nvGrpSpPr>
            <p:cNvPr id="7444" name="Google Shape;7444;p55"/>
            <p:cNvGrpSpPr/>
            <p:nvPr/>
          </p:nvGrpSpPr>
          <p:grpSpPr>
            <a:xfrm>
              <a:off x="844912" y="1819635"/>
              <a:ext cx="329836" cy="510016"/>
              <a:chOff x="844912" y="1819635"/>
              <a:chExt cx="329836" cy="510016"/>
            </a:xfrm>
          </p:grpSpPr>
          <p:sp>
            <p:nvSpPr>
              <p:cNvPr id="7445" name="Google Shape;7445;p5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6" name="Google Shape;7446;p5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5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5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5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5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1" name="Google Shape;7451;p55"/>
            <p:cNvGrpSpPr/>
            <p:nvPr/>
          </p:nvGrpSpPr>
          <p:grpSpPr>
            <a:xfrm>
              <a:off x="1284601" y="2158168"/>
              <a:ext cx="495923" cy="310517"/>
              <a:chOff x="1284601" y="2158168"/>
              <a:chExt cx="495923" cy="310517"/>
            </a:xfrm>
          </p:grpSpPr>
          <p:sp>
            <p:nvSpPr>
              <p:cNvPr id="7452" name="Google Shape;7452;p5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53" name="Google Shape;7453;p55"/>
              <p:cNvGrpSpPr/>
              <p:nvPr/>
            </p:nvGrpSpPr>
            <p:grpSpPr>
              <a:xfrm>
                <a:off x="1507666" y="2158168"/>
                <a:ext cx="272858" cy="310517"/>
                <a:chOff x="1507666" y="2158168"/>
                <a:chExt cx="272858" cy="310517"/>
              </a:xfrm>
            </p:grpSpPr>
            <p:grpSp>
              <p:nvGrpSpPr>
                <p:cNvPr id="7454" name="Google Shape;7454;p55"/>
                <p:cNvGrpSpPr/>
                <p:nvPr/>
              </p:nvGrpSpPr>
              <p:grpSpPr>
                <a:xfrm>
                  <a:off x="1507666" y="2176104"/>
                  <a:ext cx="166395" cy="273149"/>
                  <a:chOff x="1507666" y="2176104"/>
                  <a:chExt cx="166395" cy="273149"/>
                </a:xfrm>
              </p:grpSpPr>
              <p:sp>
                <p:nvSpPr>
                  <p:cNvPr id="7455" name="Google Shape;7455;p5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5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5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5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5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0" name="Google Shape;7460;p5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1" name="Google Shape;7461;p5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62" name="Google Shape;7462;p5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5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64" name="Google Shape;7464;p55"/>
            <p:cNvGrpSpPr/>
            <p:nvPr/>
          </p:nvGrpSpPr>
          <p:grpSpPr>
            <a:xfrm>
              <a:off x="1284601" y="1681380"/>
              <a:ext cx="495923" cy="310517"/>
              <a:chOff x="1284601" y="1681380"/>
              <a:chExt cx="495923" cy="310517"/>
            </a:xfrm>
          </p:grpSpPr>
          <p:sp>
            <p:nvSpPr>
              <p:cNvPr id="7465" name="Google Shape;7465;p5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66" name="Google Shape;7466;p55"/>
              <p:cNvGrpSpPr/>
              <p:nvPr/>
            </p:nvGrpSpPr>
            <p:grpSpPr>
              <a:xfrm>
                <a:off x="1507666" y="1681380"/>
                <a:ext cx="272858" cy="310517"/>
                <a:chOff x="1507666" y="1681380"/>
                <a:chExt cx="272858" cy="310517"/>
              </a:xfrm>
            </p:grpSpPr>
            <p:grpSp>
              <p:nvGrpSpPr>
                <p:cNvPr id="7467" name="Google Shape;7467;p55"/>
                <p:cNvGrpSpPr/>
                <p:nvPr/>
              </p:nvGrpSpPr>
              <p:grpSpPr>
                <a:xfrm>
                  <a:off x="1507666" y="1700120"/>
                  <a:ext cx="166395" cy="272984"/>
                  <a:chOff x="1507666" y="1700120"/>
                  <a:chExt cx="166395" cy="272984"/>
                </a:xfrm>
              </p:grpSpPr>
              <p:sp>
                <p:nvSpPr>
                  <p:cNvPr id="7468" name="Google Shape;7468;p5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5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5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1" name="Google Shape;7471;p5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2" name="Google Shape;7472;p5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5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5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75" name="Google Shape;7475;p5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5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477" name="Google Shape;7477;p55"/>
          <p:cNvGrpSpPr/>
          <p:nvPr/>
        </p:nvGrpSpPr>
        <p:grpSpPr>
          <a:xfrm>
            <a:off x="6815339" y="2324267"/>
            <a:ext cx="1622269" cy="552443"/>
            <a:chOff x="6894650" y="2574740"/>
            <a:chExt cx="1445100" cy="492111"/>
          </a:xfrm>
        </p:grpSpPr>
        <p:sp>
          <p:nvSpPr>
            <p:cNvPr id="7478" name="Google Shape;7478;p5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9" name="Google Shape;7479;p5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0" name="Google Shape;7480;p5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5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5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483" name="Google Shape;7483;p5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484" name="Google Shape;7484;p55"/>
          <p:cNvGrpSpPr/>
          <p:nvPr/>
        </p:nvGrpSpPr>
        <p:grpSpPr>
          <a:xfrm>
            <a:off x="6834882" y="3698522"/>
            <a:ext cx="1583206" cy="475705"/>
            <a:chOff x="6953919" y="3907920"/>
            <a:chExt cx="1377300" cy="475705"/>
          </a:xfrm>
        </p:grpSpPr>
        <p:cxnSp>
          <p:nvCxnSpPr>
            <p:cNvPr id="7485" name="Google Shape;7485;p5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486" name="Google Shape;7486;p5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487" name="Google Shape;7487;p5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488" name="Google Shape;7488;p5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489" name="Google Shape;7489;p5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490" name="Google Shape;7490;p55"/>
          <p:cNvGrpSpPr/>
          <p:nvPr/>
        </p:nvGrpSpPr>
        <p:grpSpPr>
          <a:xfrm>
            <a:off x="2338470" y="2459668"/>
            <a:ext cx="836286" cy="824529"/>
            <a:chOff x="2389399" y="2595741"/>
            <a:chExt cx="812796" cy="801369"/>
          </a:xfrm>
        </p:grpSpPr>
        <p:grpSp>
          <p:nvGrpSpPr>
            <p:cNvPr id="7491" name="Google Shape;7491;p55"/>
            <p:cNvGrpSpPr/>
            <p:nvPr/>
          </p:nvGrpSpPr>
          <p:grpSpPr>
            <a:xfrm>
              <a:off x="2492145" y="2881565"/>
              <a:ext cx="607300" cy="229751"/>
              <a:chOff x="2492145" y="2881565"/>
              <a:chExt cx="607300" cy="229751"/>
            </a:xfrm>
          </p:grpSpPr>
          <p:sp>
            <p:nvSpPr>
              <p:cNvPr id="7492" name="Google Shape;7492;p5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5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5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5" name="Google Shape;7495;p55"/>
            <p:cNvGrpSpPr/>
            <p:nvPr/>
          </p:nvGrpSpPr>
          <p:grpSpPr>
            <a:xfrm>
              <a:off x="2389399" y="2595741"/>
              <a:ext cx="812796" cy="296825"/>
              <a:chOff x="2389399" y="2595741"/>
              <a:chExt cx="812796" cy="296825"/>
            </a:xfrm>
          </p:grpSpPr>
          <p:grpSp>
            <p:nvGrpSpPr>
              <p:cNvPr id="7496" name="Google Shape;7496;p55"/>
              <p:cNvGrpSpPr/>
              <p:nvPr/>
            </p:nvGrpSpPr>
            <p:grpSpPr>
              <a:xfrm>
                <a:off x="2389399" y="2595741"/>
                <a:ext cx="363638" cy="296825"/>
                <a:chOff x="2389399" y="2595741"/>
                <a:chExt cx="363638" cy="296825"/>
              </a:xfrm>
            </p:grpSpPr>
            <p:grpSp>
              <p:nvGrpSpPr>
                <p:cNvPr id="7497" name="Google Shape;7497;p55"/>
                <p:cNvGrpSpPr/>
                <p:nvPr/>
              </p:nvGrpSpPr>
              <p:grpSpPr>
                <a:xfrm>
                  <a:off x="2493852" y="2794333"/>
                  <a:ext cx="259185" cy="98232"/>
                  <a:chOff x="2493852" y="2794333"/>
                  <a:chExt cx="259185" cy="98232"/>
                </a:xfrm>
              </p:grpSpPr>
              <p:sp>
                <p:nvSpPr>
                  <p:cNvPr id="7498" name="Google Shape;7498;p5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5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5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1" name="Google Shape;7501;p55"/>
                <p:cNvGrpSpPr/>
                <p:nvPr/>
              </p:nvGrpSpPr>
              <p:grpSpPr>
                <a:xfrm>
                  <a:off x="2389399" y="2595741"/>
                  <a:ext cx="224343" cy="182054"/>
                  <a:chOff x="2389399" y="2595741"/>
                  <a:chExt cx="224343" cy="182054"/>
                </a:xfrm>
              </p:grpSpPr>
              <p:sp>
                <p:nvSpPr>
                  <p:cNvPr id="7502" name="Google Shape;7502;p5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5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04" name="Google Shape;7504;p55"/>
              <p:cNvGrpSpPr/>
              <p:nvPr/>
            </p:nvGrpSpPr>
            <p:grpSpPr>
              <a:xfrm>
                <a:off x="2683630" y="2595741"/>
                <a:ext cx="224334" cy="296825"/>
                <a:chOff x="2683630" y="2595741"/>
                <a:chExt cx="224334" cy="296825"/>
              </a:xfrm>
            </p:grpSpPr>
            <p:grpSp>
              <p:nvGrpSpPr>
                <p:cNvPr id="7505" name="Google Shape;7505;p55"/>
                <p:cNvGrpSpPr/>
                <p:nvPr/>
              </p:nvGrpSpPr>
              <p:grpSpPr>
                <a:xfrm>
                  <a:off x="2788083" y="2794333"/>
                  <a:ext cx="15356" cy="98232"/>
                  <a:chOff x="2788083" y="2794333"/>
                  <a:chExt cx="15356" cy="98232"/>
                </a:xfrm>
              </p:grpSpPr>
              <p:sp>
                <p:nvSpPr>
                  <p:cNvPr id="7506" name="Google Shape;7506;p5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5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5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9" name="Google Shape;7509;p55"/>
                <p:cNvGrpSpPr/>
                <p:nvPr/>
              </p:nvGrpSpPr>
              <p:grpSpPr>
                <a:xfrm>
                  <a:off x="2683630" y="2595741"/>
                  <a:ext cx="224334" cy="182054"/>
                  <a:chOff x="2683630" y="2595741"/>
                  <a:chExt cx="224334" cy="182054"/>
                </a:xfrm>
              </p:grpSpPr>
              <p:sp>
                <p:nvSpPr>
                  <p:cNvPr id="7510" name="Google Shape;7510;p5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1" name="Google Shape;7511;p5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12" name="Google Shape;7512;p55"/>
              <p:cNvGrpSpPr/>
              <p:nvPr/>
            </p:nvGrpSpPr>
            <p:grpSpPr>
              <a:xfrm>
                <a:off x="2838475" y="2595741"/>
                <a:ext cx="363719" cy="296825"/>
                <a:chOff x="2838475" y="2595741"/>
                <a:chExt cx="363719" cy="296825"/>
              </a:xfrm>
            </p:grpSpPr>
            <p:grpSp>
              <p:nvGrpSpPr>
                <p:cNvPr id="7513" name="Google Shape;7513;p55"/>
                <p:cNvGrpSpPr/>
                <p:nvPr/>
              </p:nvGrpSpPr>
              <p:grpSpPr>
                <a:xfrm>
                  <a:off x="2838475" y="2794333"/>
                  <a:ext cx="259185" cy="98232"/>
                  <a:chOff x="2838475" y="2794333"/>
                  <a:chExt cx="259185" cy="98232"/>
                </a:xfrm>
              </p:grpSpPr>
              <p:sp>
                <p:nvSpPr>
                  <p:cNvPr id="7514" name="Google Shape;7514;p5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5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5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7" name="Google Shape;7517;p55"/>
                <p:cNvGrpSpPr/>
                <p:nvPr/>
              </p:nvGrpSpPr>
              <p:grpSpPr>
                <a:xfrm>
                  <a:off x="2977852" y="2595741"/>
                  <a:ext cx="224343" cy="182054"/>
                  <a:chOff x="2977852" y="2595741"/>
                  <a:chExt cx="224343" cy="182054"/>
                </a:xfrm>
              </p:grpSpPr>
              <p:sp>
                <p:nvSpPr>
                  <p:cNvPr id="7518" name="Google Shape;7518;p5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9" name="Google Shape;7519;p5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520" name="Google Shape;7520;p55"/>
            <p:cNvGrpSpPr/>
            <p:nvPr/>
          </p:nvGrpSpPr>
          <p:grpSpPr>
            <a:xfrm>
              <a:off x="2389399" y="3100241"/>
              <a:ext cx="812796" cy="296869"/>
              <a:chOff x="2389399" y="3100241"/>
              <a:chExt cx="812796" cy="296869"/>
            </a:xfrm>
          </p:grpSpPr>
          <p:grpSp>
            <p:nvGrpSpPr>
              <p:cNvPr id="7521" name="Google Shape;7521;p55"/>
              <p:cNvGrpSpPr/>
              <p:nvPr/>
            </p:nvGrpSpPr>
            <p:grpSpPr>
              <a:xfrm>
                <a:off x="2683630" y="3100241"/>
                <a:ext cx="224334" cy="296869"/>
                <a:chOff x="2683630" y="3100241"/>
                <a:chExt cx="224334" cy="296869"/>
              </a:xfrm>
            </p:grpSpPr>
            <p:grpSp>
              <p:nvGrpSpPr>
                <p:cNvPr id="7522" name="Google Shape;7522;p55"/>
                <p:cNvGrpSpPr/>
                <p:nvPr/>
              </p:nvGrpSpPr>
              <p:grpSpPr>
                <a:xfrm>
                  <a:off x="2788083" y="3100241"/>
                  <a:ext cx="15356" cy="98237"/>
                  <a:chOff x="2788083" y="3100241"/>
                  <a:chExt cx="15356" cy="98237"/>
                </a:xfrm>
              </p:grpSpPr>
              <p:sp>
                <p:nvSpPr>
                  <p:cNvPr id="7523" name="Google Shape;7523;p5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5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5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6" name="Google Shape;7526;p55"/>
                <p:cNvGrpSpPr/>
                <p:nvPr/>
              </p:nvGrpSpPr>
              <p:grpSpPr>
                <a:xfrm>
                  <a:off x="2683630" y="3215065"/>
                  <a:ext cx="224334" cy="182045"/>
                  <a:chOff x="2683630" y="3215065"/>
                  <a:chExt cx="224334" cy="182045"/>
                </a:xfrm>
              </p:grpSpPr>
              <p:sp>
                <p:nvSpPr>
                  <p:cNvPr id="7527" name="Google Shape;7527;p5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5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29" name="Google Shape;7529;p55"/>
              <p:cNvGrpSpPr/>
              <p:nvPr/>
            </p:nvGrpSpPr>
            <p:grpSpPr>
              <a:xfrm>
                <a:off x="2389399" y="3100241"/>
                <a:ext cx="363638" cy="296869"/>
                <a:chOff x="2389399" y="3100241"/>
                <a:chExt cx="363638" cy="296869"/>
              </a:xfrm>
            </p:grpSpPr>
            <p:grpSp>
              <p:nvGrpSpPr>
                <p:cNvPr id="7530" name="Google Shape;7530;p55"/>
                <p:cNvGrpSpPr/>
                <p:nvPr/>
              </p:nvGrpSpPr>
              <p:grpSpPr>
                <a:xfrm>
                  <a:off x="2493852" y="3100241"/>
                  <a:ext cx="259185" cy="98237"/>
                  <a:chOff x="2493852" y="3100241"/>
                  <a:chExt cx="259185" cy="98237"/>
                </a:xfrm>
              </p:grpSpPr>
              <p:sp>
                <p:nvSpPr>
                  <p:cNvPr id="7531" name="Google Shape;7531;p5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2" name="Google Shape;7532;p5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5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4" name="Google Shape;7534;p55"/>
                <p:cNvGrpSpPr/>
                <p:nvPr/>
              </p:nvGrpSpPr>
              <p:grpSpPr>
                <a:xfrm>
                  <a:off x="2389399" y="3215065"/>
                  <a:ext cx="224343" cy="182045"/>
                  <a:chOff x="2389399" y="3215065"/>
                  <a:chExt cx="224343" cy="182045"/>
                </a:xfrm>
              </p:grpSpPr>
              <p:sp>
                <p:nvSpPr>
                  <p:cNvPr id="7535" name="Google Shape;7535;p5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5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37" name="Google Shape;7537;p55"/>
              <p:cNvGrpSpPr/>
              <p:nvPr/>
            </p:nvGrpSpPr>
            <p:grpSpPr>
              <a:xfrm>
                <a:off x="2838475" y="3100241"/>
                <a:ext cx="363719" cy="296869"/>
                <a:chOff x="2838475" y="3100241"/>
                <a:chExt cx="363719" cy="296869"/>
              </a:xfrm>
            </p:grpSpPr>
            <p:grpSp>
              <p:nvGrpSpPr>
                <p:cNvPr id="7538" name="Google Shape;7538;p55"/>
                <p:cNvGrpSpPr/>
                <p:nvPr/>
              </p:nvGrpSpPr>
              <p:grpSpPr>
                <a:xfrm>
                  <a:off x="2838475" y="3100241"/>
                  <a:ext cx="259185" cy="98237"/>
                  <a:chOff x="2838475" y="3100241"/>
                  <a:chExt cx="259185" cy="98237"/>
                </a:xfrm>
              </p:grpSpPr>
              <p:sp>
                <p:nvSpPr>
                  <p:cNvPr id="7539" name="Google Shape;7539;p5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0" name="Google Shape;7540;p5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5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2" name="Google Shape;7542;p55"/>
                <p:cNvGrpSpPr/>
                <p:nvPr/>
              </p:nvGrpSpPr>
              <p:grpSpPr>
                <a:xfrm>
                  <a:off x="2977852" y="3215065"/>
                  <a:ext cx="224343" cy="182045"/>
                  <a:chOff x="2977852" y="3215065"/>
                  <a:chExt cx="224343" cy="182045"/>
                </a:xfrm>
              </p:grpSpPr>
              <p:sp>
                <p:nvSpPr>
                  <p:cNvPr id="7543" name="Google Shape;7543;p5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4" name="Google Shape;7544;p5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7548" name="Shape 7548"/>
        <p:cNvGrpSpPr/>
        <p:nvPr/>
      </p:nvGrpSpPr>
      <p:grpSpPr>
        <a:xfrm>
          <a:off x="0" y="0"/>
          <a:ext cx="0" cy="0"/>
          <a:chOff x="0" y="0"/>
          <a:chExt cx="0" cy="0"/>
        </a:xfrm>
      </p:grpSpPr>
      <p:grpSp>
        <p:nvGrpSpPr>
          <p:cNvPr id="7549" name="Google Shape;7549;p56"/>
          <p:cNvGrpSpPr/>
          <p:nvPr/>
        </p:nvGrpSpPr>
        <p:grpSpPr>
          <a:xfrm>
            <a:off x="702088" y="3155922"/>
            <a:ext cx="2390414" cy="1024800"/>
            <a:chOff x="728925" y="3296613"/>
            <a:chExt cx="2390414" cy="1024800"/>
          </a:xfrm>
        </p:grpSpPr>
        <p:grpSp>
          <p:nvGrpSpPr>
            <p:cNvPr id="7550" name="Google Shape;7550;p56"/>
            <p:cNvGrpSpPr/>
            <p:nvPr/>
          </p:nvGrpSpPr>
          <p:grpSpPr>
            <a:xfrm>
              <a:off x="728925" y="3619800"/>
              <a:ext cx="2390414" cy="500893"/>
              <a:chOff x="728925" y="3619800"/>
              <a:chExt cx="2390414" cy="500893"/>
            </a:xfrm>
          </p:grpSpPr>
          <p:sp>
            <p:nvSpPr>
              <p:cNvPr id="7551" name="Google Shape;7551;p5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2" name="Google Shape;7552;p5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553" name="Google Shape;7553;p56"/>
            <p:cNvGrpSpPr/>
            <p:nvPr/>
          </p:nvGrpSpPr>
          <p:grpSpPr>
            <a:xfrm>
              <a:off x="1348050" y="3296613"/>
              <a:ext cx="1706152" cy="1024800"/>
              <a:chOff x="1348050" y="3296613"/>
              <a:chExt cx="1706152" cy="1024800"/>
            </a:xfrm>
          </p:grpSpPr>
          <p:sp>
            <p:nvSpPr>
              <p:cNvPr id="7554" name="Google Shape;7554;p5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5" name="Google Shape;7555;p5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6" name="Google Shape;7556;p5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7" name="Google Shape;7557;p5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8" name="Google Shape;7558;p5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559" name="Google Shape;7559;p56"/>
            <p:cNvGrpSpPr/>
            <p:nvPr/>
          </p:nvGrpSpPr>
          <p:grpSpPr>
            <a:xfrm>
              <a:off x="1455707" y="3654858"/>
              <a:ext cx="1491150" cy="417657"/>
              <a:chOff x="1455707" y="3654858"/>
              <a:chExt cx="1491150" cy="417657"/>
            </a:xfrm>
          </p:grpSpPr>
          <p:sp>
            <p:nvSpPr>
              <p:cNvPr id="7560" name="Google Shape;7560;p5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5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5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5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5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5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6" name="Google Shape;7566;p5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5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5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5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5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5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5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5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5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5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5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5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8" name="Google Shape;7578;p5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5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7580" name="Google Shape;7580;p56"/>
          <p:cNvGraphicFramePr/>
          <p:nvPr/>
        </p:nvGraphicFramePr>
        <p:xfrm>
          <a:off x="5937787" y="2153834"/>
          <a:ext cx="3000000" cy="3000000"/>
        </p:xfrm>
        <a:graphic>
          <a:graphicData uri="http://schemas.openxmlformats.org/drawingml/2006/table">
            <a:tbl>
              <a:tblPr>
                <a:noFill/>
                <a:tableStyleId>{DEB26697-8593-439B-B62B-E9A4CD2C4D33}</a:tableStyleId>
              </a:tblPr>
              <a:tblGrid>
                <a:gridCol w="626025"/>
                <a:gridCol w="626025"/>
                <a:gridCol w="626025"/>
                <a:gridCol w="626025"/>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7581" name="Google Shape;7581;p56"/>
          <p:cNvGrpSpPr/>
          <p:nvPr/>
        </p:nvGrpSpPr>
        <p:grpSpPr>
          <a:xfrm>
            <a:off x="710464" y="981599"/>
            <a:ext cx="2396505" cy="976502"/>
            <a:chOff x="749309" y="1112739"/>
            <a:chExt cx="2371603" cy="976502"/>
          </a:xfrm>
        </p:grpSpPr>
        <p:grpSp>
          <p:nvGrpSpPr>
            <p:cNvPr id="7582" name="Google Shape;7582;p56"/>
            <p:cNvGrpSpPr/>
            <p:nvPr/>
          </p:nvGrpSpPr>
          <p:grpSpPr>
            <a:xfrm>
              <a:off x="1092126" y="1112739"/>
              <a:ext cx="2028786" cy="975464"/>
              <a:chOff x="1092126" y="1112739"/>
              <a:chExt cx="2028786" cy="975464"/>
            </a:xfrm>
          </p:grpSpPr>
          <p:sp>
            <p:nvSpPr>
              <p:cNvPr id="7583" name="Google Shape;7583;p5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5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5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5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5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5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5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0" name="Google Shape;7590;p5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1" name="Google Shape;7591;p5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5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5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5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5" name="Google Shape;7595;p5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6" name="Google Shape;7596;p5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5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5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5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0" name="Google Shape;7600;p5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1" name="Google Shape;7601;p5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5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3" name="Google Shape;7603;p5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4" name="Google Shape;7604;p5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5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5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7" name="Google Shape;7607;p56"/>
            <p:cNvGrpSpPr/>
            <p:nvPr/>
          </p:nvGrpSpPr>
          <p:grpSpPr>
            <a:xfrm>
              <a:off x="749309" y="1112739"/>
              <a:ext cx="314700" cy="975464"/>
              <a:chOff x="749309" y="1112739"/>
              <a:chExt cx="314700" cy="975464"/>
            </a:xfrm>
          </p:grpSpPr>
          <p:sp>
            <p:nvSpPr>
              <p:cNvPr id="7608" name="Google Shape;7608;p5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9" name="Google Shape;7609;p5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5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5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12" name="Google Shape;761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3" name="Google Shape;761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7616" name="Google Shape;7616;p56"/>
          <p:cNvGraphicFramePr/>
          <p:nvPr/>
        </p:nvGraphicFramePr>
        <p:xfrm>
          <a:off x="5937812" y="981584"/>
          <a:ext cx="3000000" cy="3000000"/>
        </p:xfrm>
        <a:graphic>
          <a:graphicData uri="http://schemas.openxmlformats.org/drawingml/2006/table">
            <a:tbl>
              <a:tblPr>
                <a:noFill/>
                <a:tableStyleId>{DEB26697-8593-439B-B62B-E9A4CD2C4D33}</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7617" name="Google Shape;7617;p56"/>
          <p:cNvGraphicFramePr/>
          <p:nvPr/>
        </p:nvGraphicFramePr>
        <p:xfrm>
          <a:off x="3358675" y="2153834"/>
          <a:ext cx="3000000" cy="3000000"/>
        </p:xfrm>
        <a:graphic>
          <a:graphicData uri="http://schemas.openxmlformats.org/drawingml/2006/table">
            <a:tbl>
              <a:tblPr>
                <a:noFill/>
                <a:tableStyleId>{DEB26697-8593-439B-B62B-E9A4CD2C4D33}</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7618" name="Google Shape;7618;p56"/>
          <p:cNvGrpSpPr/>
          <p:nvPr/>
        </p:nvGrpSpPr>
        <p:grpSpPr>
          <a:xfrm>
            <a:off x="3360661" y="3144795"/>
            <a:ext cx="2363377" cy="1047062"/>
            <a:chOff x="3358399" y="3285485"/>
            <a:chExt cx="2363377" cy="1047062"/>
          </a:xfrm>
        </p:grpSpPr>
        <p:grpSp>
          <p:nvGrpSpPr>
            <p:cNvPr id="7619" name="Google Shape;7619;p56"/>
            <p:cNvGrpSpPr/>
            <p:nvPr/>
          </p:nvGrpSpPr>
          <p:grpSpPr>
            <a:xfrm>
              <a:off x="3358412" y="3285485"/>
              <a:ext cx="2363244" cy="139500"/>
              <a:chOff x="3358412" y="3285485"/>
              <a:chExt cx="2363244" cy="139500"/>
            </a:xfrm>
          </p:grpSpPr>
          <p:sp>
            <p:nvSpPr>
              <p:cNvPr id="7620" name="Google Shape;7620;p5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1" name="Google Shape;7621;p5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5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5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5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5" name="Google Shape;7625;p56"/>
            <p:cNvGrpSpPr/>
            <p:nvPr/>
          </p:nvGrpSpPr>
          <p:grpSpPr>
            <a:xfrm>
              <a:off x="3358412" y="3466996"/>
              <a:ext cx="2363244" cy="139500"/>
              <a:chOff x="3358412" y="3466996"/>
              <a:chExt cx="2363244" cy="139500"/>
            </a:xfrm>
          </p:grpSpPr>
          <p:sp>
            <p:nvSpPr>
              <p:cNvPr id="7626" name="Google Shape;7626;p5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5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5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9" name="Google Shape;7629;p5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0" name="Google Shape;7630;p5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1" name="Google Shape;7631;p56"/>
            <p:cNvGrpSpPr/>
            <p:nvPr/>
          </p:nvGrpSpPr>
          <p:grpSpPr>
            <a:xfrm>
              <a:off x="3358412" y="3648507"/>
              <a:ext cx="2363244" cy="139500"/>
              <a:chOff x="3358412" y="3648507"/>
              <a:chExt cx="2363244" cy="139500"/>
            </a:xfrm>
          </p:grpSpPr>
          <p:sp>
            <p:nvSpPr>
              <p:cNvPr id="7632" name="Google Shape;7632;p5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3" name="Google Shape;7633;p5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5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5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5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7" name="Google Shape;7637;p56"/>
            <p:cNvGrpSpPr/>
            <p:nvPr/>
          </p:nvGrpSpPr>
          <p:grpSpPr>
            <a:xfrm>
              <a:off x="3358412" y="3830018"/>
              <a:ext cx="2363244" cy="139500"/>
              <a:chOff x="3358412" y="3830018"/>
              <a:chExt cx="2363244" cy="139500"/>
            </a:xfrm>
          </p:grpSpPr>
          <p:sp>
            <p:nvSpPr>
              <p:cNvPr id="7638" name="Google Shape;7638;p5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9" name="Google Shape;7639;p5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5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1" name="Google Shape;7641;p5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2" name="Google Shape;7642;p5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3" name="Google Shape;7643;p56"/>
            <p:cNvGrpSpPr/>
            <p:nvPr/>
          </p:nvGrpSpPr>
          <p:grpSpPr>
            <a:xfrm>
              <a:off x="3358399" y="4011514"/>
              <a:ext cx="2363377" cy="139537"/>
              <a:chOff x="3294800" y="4134603"/>
              <a:chExt cx="2638876" cy="152400"/>
            </a:xfrm>
          </p:grpSpPr>
          <p:sp>
            <p:nvSpPr>
              <p:cNvPr id="7644" name="Google Shape;7644;p5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5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5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7" name="Google Shape;7647;p5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5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9" name="Google Shape;7649;p56"/>
            <p:cNvGrpSpPr/>
            <p:nvPr/>
          </p:nvGrpSpPr>
          <p:grpSpPr>
            <a:xfrm>
              <a:off x="3358399" y="4193010"/>
              <a:ext cx="2363377" cy="139537"/>
              <a:chOff x="3294800" y="4134603"/>
              <a:chExt cx="2638876" cy="152400"/>
            </a:xfrm>
          </p:grpSpPr>
          <p:sp>
            <p:nvSpPr>
              <p:cNvPr id="7650" name="Google Shape;7650;p5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5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5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5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5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7655" name="Google Shape;7655;p56"/>
          <p:cNvGraphicFramePr/>
          <p:nvPr/>
        </p:nvGraphicFramePr>
        <p:xfrm>
          <a:off x="711463" y="2153834"/>
          <a:ext cx="3000000" cy="3000000"/>
        </p:xfrm>
        <a:graphic>
          <a:graphicData uri="http://schemas.openxmlformats.org/drawingml/2006/table">
            <a:tbl>
              <a:tblPr>
                <a:noFill/>
                <a:tableStyleId>{DEB26697-8593-439B-B62B-E9A4CD2C4D33}</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7656" name="Google Shape;7656;p56"/>
          <p:cNvGrpSpPr/>
          <p:nvPr/>
        </p:nvGrpSpPr>
        <p:grpSpPr>
          <a:xfrm>
            <a:off x="4161132" y="2557649"/>
            <a:ext cx="1302095" cy="60959"/>
            <a:chOff x="3558802" y="4011427"/>
            <a:chExt cx="1866000" cy="111300"/>
          </a:xfrm>
        </p:grpSpPr>
        <p:sp>
          <p:nvSpPr>
            <p:cNvPr id="7657" name="Google Shape;7657;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5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9" name="Google Shape;7659;p56"/>
          <p:cNvGrpSpPr/>
          <p:nvPr/>
        </p:nvGrpSpPr>
        <p:grpSpPr>
          <a:xfrm>
            <a:off x="4706620" y="2839808"/>
            <a:ext cx="914340" cy="60959"/>
            <a:chOff x="3558802" y="4011427"/>
            <a:chExt cx="1866000" cy="111300"/>
          </a:xfrm>
        </p:grpSpPr>
        <p:sp>
          <p:nvSpPr>
            <p:cNvPr id="7660" name="Google Shape;7660;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5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2" name="Google Shape;7662;p56"/>
          <p:cNvGrpSpPr/>
          <p:nvPr/>
        </p:nvGrpSpPr>
        <p:grpSpPr>
          <a:xfrm>
            <a:off x="5871419" y="3167606"/>
            <a:ext cx="2522867" cy="1001454"/>
            <a:chOff x="1904318" y="789980"/>
            <a:chExt cx="1489472" cy="606868"/>
          </a:xfrm>
        </p:grpSpPr>
        <p:cxnSp>
          <p:nvCxnSpPr>
            <p:cNvPr id="7663" name="Google Shape;7663;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664" name="Google Shape;7664;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665" name="Google Shape;7665;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666" name="Google Shape;7666;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7667" name="Google Shape;7667;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7668" name="Google Shape;7668;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7669" name="Google Shape;7669;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7670" name="Google Shape;7670;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1" name="Google Shape;7671;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2" name="Google Shape;7672;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5" name="Google Shape;7675;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5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7677" name="Google Shape;7677;p5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7678" name="Google Shape;7678;p5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7679" name="Google Shape;7679;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0" name="Google Shape;7680;p56"/>
          <p:cNvGrpSpPr/>
          <p:nvPr/>
        </p:nvGrpSpPr>
        <p:grpSpPr>
          <a:xfrm>
            <a:off x="3355824" y="951642"/>
            <a:ext cx="2363393" cy="1005865"/>
            <a:chOff x="3292400" y="1193188"/>
            <a:chExt cx="2615240" cy="1131075"/>
          </a:xfrm>
        </p:grpSpPr>
        <p:sp>
          <p:nvSpPr>
            <p:cNvPr id="7681" name="Google Shape;7681;p5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2" name="Google Shape;7682;p5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3" name="Google Shape;7683;p5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7684" name="Google Shape;7684;p5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7685" name="Google Shape;7685;p5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7686" name="Google Shape;7686;p5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7687" name="Google Shape;7687;p5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7688" name="Google Shape;7688;p5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7689" name="Google Shape;7689;p5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7690" name="Google Shape;7690;p5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7691" name="Google Shape;7691;p5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7692" name="Google Shape;7692;p5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7693" name="Google Shape;7693;p5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7694" name="Google Shape;7694;p5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7695" name="Google Shape;7695;p56"/>
            <p:cNvGrpSpPr/>
            <p:nvPr/>
          </p:nvGrpSpPr>
          <p:grpSpPr>
            <a:xfrm>
              <a:off x="3748438" y="1378608"/>
              <a:ext cx="2159202" cy="903971"/>
              <a:chOff x="1683525" y="2179850"/>
              <a:chExt cx="4519050" cy="2134525"/>
            </a:xfrm>
          </p:grpSpPr>
          <p:sp>
            <p:nvSpPr>
              <p:cNvPr id="7696" name="Google Shape;7696;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97" name="Google Shape;7697;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98" name="Google Shape;7698;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99" name="Google Shape;7699;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0" name="Google Shape;7700;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1" name="Google Shape;7701;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2" name="Google Shape;7702;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3" name="Google Shape;7703;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4" name="Google Shape;7704;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5" name="Google Shape;7705;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6" name="Google Shape;7706;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7" name="Google Shape;7707;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7711" name="Shape 7711"/>
        <p:cNvGrpSpPr/>
        <p:nvPr/>
      </p:nvGrpSpPr>
      <p:grpSpPr>
        <a:xfrm>
          <a:off x="0" y="0"/>
          <a:ext cx="0" cy="0"/>
          <a:chOff x="0" y="0"/>
          <a:chExt cx="0" cy="0"/>
        </a:xfrm>
      </p:grpSpPr>
      <p:grpSp>
        <p:nvGrpSpPr>
          <p:cNvPr id="7712" name="Google Shape;7712;p57"/>
          <p:cNvGrpSpPr/>
          <p:nvPr/>
        </p:nvGrpSpPr>
        <p:grpSpPr>
          <a:xfrm>
            <a:off x="4796690" y="970936"/>
            <a:ext cx="745431" cy="718863"/>
            <a:chOff x="4249973" y="1201875"/>
            <a:chExt cx="1958568" cy="1888762"/>
          </a:xfrm>
        </p:grpSpPr>
        <p:sp>
          <p:nvSpPr>
            <p:cNvPr id="7713" name="Google Shape;7713;p5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14" name="Google Shape;7714;p57"/>
            <p:cNvGrpSpPr/>
            <p:nvPr/>
          </p:nvGrpSpPr>
          <p:grpSpPr>
            <a:xfrm>
              <a:off x="5853086" y="1789142"/>
              <a:ext cx="355454" cy="1048099"/>
              <a:chOff x="5576108" y="2016725"/>
              <a:chExt cx="565200" cy="1666560"/>
            </a:xfrm>
          </p:grpSpPr>
          <p:sp>
            <p:nvSpPr>
              <p:cNvPr id="7715" name="Google Shape;7715;p5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6" name="Google Shape;7716;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7" name="Google Shape;7717;p57"/>
            <p:cNvGrpSpPr/>
            <p:nvPr/>
          </p:nvGrpSpPr>
          <p:grpSpPr>
            <a:xfrm>
              <a:off x="4869455" y="2691676"/>
              <a:ext cx="1013897" cy="398961"/>
              <a:chOff x="4012057" y="3451825"/>
              <a:chExt cx="1612175" cy="634379"/>
            </a:xfrm>
          </p:grpSpPr>
          <p:sp>
            <p:nvSpPr>
              <p:cNvPr id="7718" name="Google Shape;7718;p5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9" name="Google Shape;7719;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0" name="Google Shape;7720;p57"/>
            <p:cNvGrpSpPr/>
            <p:nvPr/>
          </p:nvGrpSpPr>
          <p:grpSpPr>
            <a:xfrm>
              <a:off x="4276937" y="2155961"/>
              <a:ext cx="651965" cy="891358"/>
              <a:chOff x="3069908" y="2599997"/>
              <a:chExt cx="1036675" cy="1417328"/>
            </a:xfrm>
          </p:grpSpPr>
          <p:sp>
            <p:nvSpPr>
              <p:cNvPr id="7721" name="Google Shape;7721;p5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22" name="Google Shape;7722;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3" name="Google Shape;7723;p57"/>
            <p:cNvGrpSpPr/>
            <p:nvPr/>
          </p:nvGrpSpPr>
          <p:grpSpPr>
            <a:xfrm>
              <a:off x="5054918" y="1201875"/>
              <a:ext cx="999548" cy="602711"/>
              <a:chOff x="4306958" y="1082925"/>
              <a:chExt cx="1589359" cy="958358"/>
            </a:xfrm>
          </p:grpSpPr>
          <p:sp>
            <p:nvSpPr>
              <p:cNvPr id="7724" name="Google Shape;7724;p5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25" name="Google Shape;7725;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6" name="Google Shape;7726;p57"/>
            <p:cNvGrpSpPr/>
            <p:nvPr/>
          </p:nvGrpSpPr>
          <p:grpSpPr>
            <a:xfrm>
              <a:off x="4249973" y="1303451"/>
              <a:ext cx="799317" cy="841334"/>
              <a:chOff x="3027033" y="1244439"/>
              <a:chExt cx="1270977" cy="1337786"/>
            </a:xfrm>
          </p:grpSpPr>
          <p:sp>
            <p:nvSpPr>
              <p:cNvPr id="7727" name="Google Shape;7727;p5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28" name="Google Shape;7728;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29" name="Google Shape;7729;p57"/>
          <p:cNvGrpSpPr/>
          <p:nvPr/>
        </p:nvGrpSpPr>
        <p:grpSpPr>
          <a:xfrm>
            <a:off x="713063" y="1849386"/>
            <a:ext cx="761767" cy="729896"/>
            <a:chOff x="2657744" y="2337745"/>
            <a:chExt cx="832987" cy="798137"/>
          </a:xfrm>
        </p:grpSpPr>
        <p:sp>
          <p:nvSpPr>
            <p:cNvPr id="7730" name="Google Shape;7730;p5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5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2" name="Google Shape;7732;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5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6" name="Google Shape;7736;p57"/>
          <p:cNvGrpSpPr/>
          <p:nvPr/>
        </p:nvGrpSpPr>
        <p:grpSpPr>
          <a:xfrm>
            <a:off x="3224027" y="1852592"/>
            <a:ext cx="685569" cy="723586"/>
            <a:chOff x="3398134" y="2057755"/>
            <a:chExt cx="704087" cy="743130"/>
          </a:xfrm>
        </p:grpSpPr>
        <p:grpSp>
          <p:nvGrpSpPr>
            <p:cNvPr id="7737" name="Google Shape;7737;p57"/>
            <p:cNvGrpSpPr/>
            <p:nvPr/>
          </p:nvGrpSpPr>
          <p:grpSpPr>
            <a:xfrm>
              <a:off x="3398134" y="2290183"/>
              <a:ext cx="315300" cy="219900"/>
              <a:chOff x="3398134" y="2290183"/>
              <a:chExt cx="315300" cy="219900"/>
            </a:xfrm>
          </p:grpSpPr>
          <p:sp>
            <p:nvSpPr>
              <p:cNvPr id="7738" name="Google Shape;7738;p5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39" name="Google Shape;7739;p57"/>
              <p:cNvCxnSpPr>
                <a:stCxn id="773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740" name="Google Shape;7740;p57"/>
            <p:cNvGrpSpPr/>
            <p:nvPr/>
          </p:nvGrpSpPr>
          <p:grpSpPr>
            <a:xfrm>
              <a:off x="3547823" y="2467358"/>
              <a:ext cx="219900" cy="333527"/>
              <a:chOff x="3547823" y="2467358"/>
              <a:chExt cx="219900" cy="333527"/>
            </a:xfrm>
          </p:grpSpPr>
          <p:sp>
            <p:nvSpPr>
              <p:cNvPr id="7741" name="Google Shape;7741;p5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42" name="Google Shape;7742;p5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743" name="Google Shape;7743;p57"/>
            <p:cNvGrpSpPr/>
            <p:nvPr/>
          </p:nvGrpSpPr>
          <p:grpSpPr>
            <a:xfrm>
              <a:off x="3734138" y="2467358"/>
              <a:ext cx="219900" cy="333527"/>
              <a:chOff x="3734138" y="2467358"/>
              <a:chExt cx="219900" cy="333527"/>
            </a:xfrm>
          </p:grpSpPr>
          <p:sp>
            <p:nvSpPr>
              <p:cNvPr id="7744" name="Google Shape;7744;p5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45" name="Google Shape;7745;p5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746" name="Google Shape;7746;p57"/>
            <p:cNvGrpSpPr/>
            <p:nvPr/>
          </p:nvGrpSpPr>
          <p:grpSpPr>
            <a:xfrm>
              <a:off x="3787560" y="2288011"/>
              <a:ext cx="314661" cy="219900"/>
              <a:chOff x="3787560" y="2288011"/>
              <a:chExt cx="314661" cy="219900"/>
            </a:xfrm>
          </p:grpSpPr>
          <p:sp>
            <p:nvSpPr>
              <p:cNvPr id="7747" name="Google Shape;7747;p5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48" name="Google Shape;7748;p5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749" name="Google Shape;7749;p57"/>
            <p:cNvGrpSpPr/>
            <p:nvPr/>
          </p:nvGrpSpPr>
          <p:grpSpPr>
            <a:xfrm>
              <a:off x="3637290" y="2057755"/>
              <a:ext cx="219900" cy="335499"/>
              <a:chOff x="3637290" y="2057755"/>
              <a:chExt cx="219900" cy="335499"/>
            </a:xfrm>
          </p:grpSpPr>
          <p:sp>
            <p:nvSpPr>
              <p:cNvPr id="7750" name="Google Shape;7750;p5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751" name="Google Shape;7751;p5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752" name="Google Shape;7752;p57"/>
          <p:cNvGrpSpPr/>
          <p:nvPr/>
        </p:nvGrpSpPr>
        <p:grpSpPr>
          <a:xfrm>
            <a:off x="4899249" y="1859288"/>
            <a:ext cx="710153" cy="710153"/>
            <a:chOff x="5007123" y="2079403"/>
            <a:chExt cx="687600" cy="687600"/>
          </a:xfrm>
        </p:grpSpPr>
        <p:sp>
          <p:nvSpPr>
            <p:cNvPr id="7753" name="Google Shape;7753;p5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5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5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6" name="Google Shape;7756;p5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7" name="Google Shape;7757;p57"/>
          <p:cNvGrpSpPr/>
          <p:nvPr/>
        </p:nvGrpSpPr>
        <p:grpSpPr>
          <a:xfrm>
            <a:off x="5708687" y="1853794"/>
            <a:ext cx="720998" cy="721183"/>
            <a:chOff x="5797446" y="2063053"/>
            <a:chExt cx="698100" cy="698280"/>
          </a:xfrm>
        </p:grpSpPr>
        <p:sp>
          <p:nvSpPr>
            <p:cNvPr id="7758" name="Google Shape;7758;p5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5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5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5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2" name="Google Shape;7762;p57"/>
          <p:cNvGrpSpPr/>
          <p:nvPr/>
        </p:nvGrpSpPr>
        <p:grpSpPr>
          <a:xfrm>
            <a:off x="8153834" y="3499399"/>
            <a:ext cx="280585" cy="673164"/>
            <a:chOff x="8075075" y="3754290"/>
            <a:chExt cx="255612" cy="613194"/>
          </a:xfrm>
        </p:grpSpPr>
        <p:grpSp>
          <p:nvGrpSpPr>
            <p:cNvPr id="7763" name="Google Shape;7763;p57"/>
            <p:cNvGrpSpPr/>
            <p:nvPr/>
          </p:nvGrpSpPr>
          <p:grpSpPr>
            <a:xfrm>
              <a:off x="8075075" y="3754290"/>
              <a:ext cx="255612" cy="613194"/>
              <a:chOff x="8075075" y="3754290"/>
              <a:chExt cx="255612" cy="613194"/>
            </a:xfrm>
          </p:grpSpPr>
          <p:sp>
            <p:nvSpPr>
              <p:cNvPr id="7764" name="Google Shape;7764;p5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5" name="Google Shape;7765;p5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66" name="Google Shape;7766;p5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7" name="Google Shape;7767;p57"/>
          <p:cNvGrpSpPr/>
          <p:nvPr/>
        </p:nvGrpSpPr>
        <p:grpSpPr>
          <a:xfrm>
            <a:off x="5270892" y="3488196"/>
            <a:ext cx="470352" cy="683745"/>
            <a:chOff x="1697726" y="3244179"/>
            <a:chExt cx="788124" cy="1146069"/>
          </a:xfrm>
        </p:grpSpPr>
        <p:sp>
          <p:nvSpPr>
            <p:cNvPr id="7768" name="Google Shape;7768;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70" name="Google Shape;7770;p5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71" name="Google Shape;7771;p57"/>
          <p:cNvGrpSpPr/>
          <p:nvPr/>
        </p:nvGrpSpPr>
        <p:grpSpPr>
          <a:xfrm>
            <a:off x="5892043" y="3499398"/>
            <a:ext cx="293891" cy="293845"/>
            <a:chOff x="6134814" y="3754290"/>
            <a:chExt cx="293891" cy="293845"/>
          </a:xfrm>
        </p:grpSpPr>
        <p:sp>
          <p:nvSpPr>
            <p:cNvPr id="7772" name="Google Shape;7772;p5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5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4" name="Google Shape;7774;p57"/>
          <p:cNvGrpSpPr/>
          <p:nvPr/>
        </p:nvGrpSpPr>
        <p:grpSpPr>
          <a:xfrm>
            <a:off x="5892043" y="3878069"/>
            <a:ext cx="293891" cy="293891"/>
            <a:chOff x="6134814" y="4086186"/>
            <a:chExt cx="293891" cy="293891"/>
          </a:xfrm>
        </p:grpSpPr>
        <p:sp>
          <p:nvSpPr>
            <p:cNvPr id="7775" name="Google Shape;7775;p5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5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77" name="Google Shape;7777;p5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5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79" name="Google Shape;7779;p57"/>
          <p:cNvGrpSpPr/>
          <p:nvPr/>
        </p:nvGrpSpPr>
        <p:grpSpPr>
          <a:xfrm>
            <a:off x="7817018" y="2706762"/>
            <a:ext cx="622883" cy="621944"/>
            <a:chOff x="1187048" y="238125"/>
            <a:chExt cx="5256397" cy="5248476"/>
          </a:xfrm>
        </p:grpSpPr>
        <p:sp>
          <p:nvSpPr>
            <p:cNvPr id="7780" name="Google Shape;7780;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5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5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5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4" name="Google Shape;7784;p57"/>
          <p:cNvGrpSpPr/>
          <p:nvPr/>
        </p:nvGrpSpPr>
        <p:grpSpPr>
          <a:xfrm>
            <a:off x="2274123" y="2716370"/>
            <a:ext cx="1310987" cy="612407"/>
            <a:chOff x="238125" y="1188750"/>
            <a:chExt cx="7140450" cy="3335550"/>
          </a:xfrm>
        </p:grpSpPr>
        <p:sp>
          <p:nvSpPr>
            <p:cNvPr id="7785" name="Google Shape;7785;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0" name="Google Shape;7790;p57"/>
          <p:cNvGrpSpPr/>
          <p:nvPr/>
        </p:nvGrpSpPr>
        <p:grpSpPr>
          <a:xfrm>
            <a:off x="6599995" y="2706925"/>
            <a:ext cx="1110299" cy="621702"/>
            <a:chOff x="238125" y="1335475"/>
            <a:chExt cx="5418735" cy="3034175"/>
          </a:xfrm>
        </p:grpSpPr>
        <p:sp>
          <p:nvSpPr>
            <p:cNvPr id="7791" name="Google Shape;7791;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4" name="Google Shape;7794;p57"/>
          <p:cNvGrpSpPr/>
          <p:nvPr/>
        </p:nvGrpSpPr>
        <p:grpSpPr>
          <a:xfrm>
            <a:off x="5417655" y="2703822"/>
            <a:ext cx="1074451" cy="627181"/>
            <a:chOff x="5359127" y="2910889"/>
            <a:chExt cx="1097723" cy="640831"/>
          </a:xfrm>
        </p:grpSpPr>
        <p:grpSp>
          <p:nvGrpSpPr>
            <p:cNvPr id="7795" name="Google Shape;7795;p57"/>
            <p:cNvGrpSpPr/>
            <p:nvPr/>
          </p:nvGrpSpPr>
          <p:grpSpPr>
            <a:xfrm>
              <a:off x="5929791" y="3263088"/>
              <a:ext cx="527060" cy="287097"/>
              <a:chOff x="5929791" y="3263088"/>
              <a:chExt cx="527060" cy="287097"/>
            </a:xfrm>
          </p:grpSpPr>
          <p:sp>
            <p:nvSpPr>
              <p:cNvPr id="7796" name="Google Shape;7796;p5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97" name="Google Shape;7797;p5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98" name="Google Shape;7798;p57"/>
            <p:cNvGrpSpPr/>
            <p:nvPr/>
          </p:nvGrpSpPr>
          <p:grpSpPr>
            <a:xfrm>
              <a:off x="5359127" y="3263089"/>
              <a:ext cx="526428" cy="288631"/>
              <a:chOff x="5359127" y="3263089"/>
              <a:chExt cx="526428" cy="288631"/>
            </a:xfrm>
          </p:grpSpPr>
          <p:sp>
            <p:nvSpPr>
              <p:cNvPr id="7799" name="Google Shape;7799;p5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00" name="Google Shape;7800;p5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01" name="Google Shape;7801;p57"/>
            <p:cNvGrpSpPr/>
            <p:nvPr/>
          </p:nvGrpSpPr>
          <p:grpSpPr>
            <a:xfrm>
              <a:off x="5551525" y="2910889"/>
              <a:ext cx="520901" cy="610283"/>
              <a:chOff x="5551525" y="2910889"/>
              <a:chExt cx="520901" cy="610283"/>
            </a:xfrm>
          </p:grpSpPr>
          <p:sp>
            <p:nvSpPr>
              <p:cNvPr id="7802" name="Google Shape;7802;p5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03" name="Google Shape;7803;p5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04" name="Google Shape;7804;p57"/>
            <p:cNvGrpSpPr/>
            <p:nvPr/>
          </p:nvGrpSpPr>
          <p:grpSpPr>
            <a:xfrm>
              <a:off x="5743962" y="2919100"/>
              <a:ext cx="623674" cy="284502"/>
              <a:chOff x="5743962" y="2919100"/>
              <a:chExt cx="623674" cy="284502"/>
            </a:xfrm>
          </p:grpSpPr>
          <p:sp>
            <p:nvSpPr>
              <p:cNvPr id="7805" name="Google Shape;7805;p5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06" name="Google Shape;7806;p5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807" name="Google Shape;7807;p57"/>
          <p:cNvGrpSpPr/>
          <p:nvPr/>
        </p:nvGrpSpPr>
        <p:grpSpPr>
          <a:xfrm>
            <a:off x="7568868" y="1854534"/>
            <a:ext cx="874976" cy="719600"/>
            <a:chOff x="7608988" y="2093194"/>
            <a:chExt cx="817276" cy="672147"/>
          </a:xfrm>
        </p:grpSpPr>
        <p:cxnSp>
          <p:nvCxnSpPr>
            <p:cNvPr id="7808" name="Google Shape;7808;p5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09" name="Google Shape;7809;p5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10" name="Google Shape;7810;p5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11" name="Google Shape;7811;p5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12" name="Google Shape;7812;p5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813" name="Google Shape;7813;p5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814" name="Google Shape;7814;p57"/>
            <p:cNvGrpSpPr/>
            <p:nvPr/>
          </p:nvGrpSpPr>
          <p:grpSpPr>
            <a:xfrm>
              <a:off x="7721175" y="2093194"/>
              <a:ext cx="599587" cy="623846"/>
              <a:chOff x="7721175" y="2093194"/>
              <a:chExt cx="599587" cy="623846"/>
            </a:xfrm>
          </p:grpSpPr>
          <p:grpSp>
            <p:nvGrpSpPr>
              <p:cNvPr id="7815" name="Google Shape;7815;p57"/>
              <p:cNvGrpSpPr/>
              <p:nvPr/>
            </p:nvGrpSpPr>
            <p:grpSpPr>
              <a:xfrm>
                <a:off x="7721175" y="2093194"/>
                <a:ext cx="291605" cy="623846"/>
                <a:chOff x="9405575" y="2061418"/>
                <a:chExt cx="291605" cy="623846"/>
              </a:xfrm>
            </p:grpSpPr>
            <p:sp>
              <p:nvSpPr>
                <p:cNvPr id="7816" name="Google Shape;7816;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1" name="Google Shape;7821;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2" name="Google Shape;7822;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3" name="Google Shape;7823;p57"/>
              <p:cNvGrpSpPr/>
              <p:nvPr/>
            </p:nvGrpSpPr>
            <p:grpSpPr>
              <a:xfrm flipH="1">
                <a:off x="8029157" y="2093194"/>
                <a:ext cx="291605" cy="623846"/>
                <a:chOff x="9405575" y="2061418"/>
                <a:chExt cx="291605" cy="623846"/>
              </a:xfrm>
            </p:grpSpPr>
            <p:sp>
              <p:nvSpPr>
                <p:cNvPr id="7824" name="Google Shape;7824;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0" name="Google Shape;7830;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831" name="Google Shape;7831;p57"/>
          <p:cNvGrpSpPr/>
          <p:nvPr/>
        </p:nvGrpSpPr>
        <p:grpSpPr>
          <a:xfrm>
            <a:off x="4013304" y="970936"/>
            <a:ext cx="712557" cy="785901"/>
            <a:chOff x="4206459" y="1191441"/>
            <a:chExt cx="712557" cy="785901"/>
          </a:xfrm>
        </p:grpSpPr>
        <p:sp>
          <p:nvSpPr>
            <p:cNvPr id="7832" name="Google Shape;7832;p5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3" name="Google Shape;7833;p5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5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5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36" name="Google Shape;7836;p57"/>
            <p:cNvGrpSpPr/>
            <p:nvPr/>
          </p:nvGrpSpPr>
          <p:grpSpPr>
            <a:xfrm>
              <a:off x="4644280" y="1290523"/>
              <a:ext cx="143716" cy="29463"/>
              <a:chOff x="4644280" y="1290523"/>
              <a:chExt cx="143716" cy="29463"/>
            </a:xfrm>
          </p:grpSpPr>
          <p:sp>
            <p:nvSpPr>
              <p:cNvPr id="7837" name="Google Shape;7837;p5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5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5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5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1" name="Google Shape;7841;p57"/>
            <p:cNvGrpSpPr/>
            <p:nvPr/>
          </p:nvGrpSpPr>
          <p:grpSpPr>
            <a:xfrm>
              <a:off x="4356567" y="1191441"/>
              <a:ext cx="143690" cy="29488"/>
              <a:chOff x="4356567" y="1191441"/>
              <a:chExt cx="143690" cy="29488"/>
            </a:xfrm>
          </p:grpSpPr>
          <p:sp>
            <p:nvSpPr>
              <p:cNvPr id="7842" name="Google Shape;7842;p5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5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5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5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6" name="Google Shape;7846;p57"/>
            <p:cNvGrpSpPr/>
            <p:nvPr/>
          </p:nvGrpSpPr>
          <p:grpSpPr>
            <a:xfrm>
              <a:off x="4339009" y="1863727"/>
              <a:ext cx="143703" cy="29476"/>
              <a:chOff x="4339009" y="1863727"/>
              <a:chExt cx="143703" cy="29476"/>
            </a:xfrm>
          </p:grpSpPr>
          <p:sp>
            <p:nvSpPr>
              <p:cNvPr id="7847" name="Google Shape;7847;p5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5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5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5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1" name="Google Shape;7851;p57"/>
            <p:cNvGrpSpPr/>
            <p:nvPr/>
          </p:nvGrpSpPr>
          <p:grpSpPr>
            <a:xfrm>
              <a:off x="4206459" y="1607315"/>
              <a:ext cx="29539" cy="142899"/>
              <a:chOff x="4206459" y="1607315"/>
              <a:chExt cx="29539" cy="142899"/>
            </a:xfrm>
          </p:grpSpPr>
          <p:sp>
            <p:nvSpPr>
              <p:cNvPr id="7852" name="Google Shape;7852;p5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5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5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5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6" name="Google Shape;7856;p5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7" name="Google Shape;7857;p5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5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9" name="Google Shape;7859;p5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60" name="Google Shape;7860;p57"/>
            <p:cNvGrpSpPr/>
            <p:nvPr/>
          </p:nvGrpSpPr>
          <p:grpSpPr>
            <a:xfrm>
              <a:off x="4889463" y="1423737"/>
              <a:ext cx="29552" cy="142899"/>
              <a:chOff x="4889463" y="1423737"/>
              <a:chExt cx="29552" cy="142899"/>
            </a:xfrm>
          </p:grpSpPr>
          <p:sp>
            <p:nvSpPr>
              <p:cNvPr id="7861" name="Google Shape;7861;p5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2" name="Google Shape;7862;p5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3" name="Google Shape;7863;p5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4" name="Google Shape;7864;p5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5" name="Google Shape;7865;p57"/>
            <p:cNvGrpSpPr/>
            <p:nvPr/>
          </p:nvGrpSpPr>
          <p:grpSpPr>
            <a:xfrm>
              <a:off x="4771663" y="1876896"/>
              <a:ext cx="108651" cy="100447"/>
              <a:chOff x="4771663" y="1876896"/>
              <a:chExt cx="108651" cy="100447"/>
            </a:xfrm>
          </p:grpSpPr>
          <p:sp>
            <p:nvSpPr>
              <p:cNvPr id="7866" name="Google Shape;7866;p5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7" name="Google Shape;7867;p5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8" name="Google Shape;7868;p5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9" name="Google Shape;7869;p5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70" name="Google Shape;7870;p57"/>
          <p:cNvGrpSpPr/>
          <p:nvPr/>
        </p:nvGrpSpPr>
        <p:grpSpPr>
          <a:xfrm>
            <a:off x="4008780" y="1854159"/>
            <a:ext cx="791287" cy="720350"/>
            <a:chOff x="267375" y="1071875"/>
            <a:chExt cx="470500" cy="428550"/>
          </a:xfrm>
        </p:grpSpPr>
        <p:sp>
          <p:nvSpPr>
            <p:cNvPr id="7871" name="Google Shape;7871;p5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2" name="Google Shape;7872;p5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5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4" name="Google Shape;7874;p5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5" name="Google Shape;7875;p5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5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5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5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79" name="Google Shape;7879;p57"/>
          <p:cNvGrpSpPr/>
          <p:nvPr/>
        </p:nvGrpSpPr>
        <p:grpSpPr>
          <a:xfrm>
            <a:off x="709275" y="3498789"/>
            <a:ext cx="1408444" cy="673166"/>
            <a:chOff x="712664" y="3693287"/>
            <a:chExt cx="1460738" cy="698160"/>
          </a:xfrm>
        </p:grpSpPr>
        <p:grpSp>
          <p:nvGrpSpPr>
            <p:cNvPr id="7880" name="Google Shape;7880;p57"/>
            <p:cNvGrpSpPr/>
            <p:nvPr/>
          </p:nvGrpSpPr>
          <p:grpSpPr>
            <a:xfrm>
              <a:off x="1380079" y="4133090"/>
              <a:ext cx="234048" cy="258099"/>
              <a:chOff x="1380079" y="4133090"/>
              <a:chExt cx="234048" cy="258099"/>
            </a:xfrm>
          </p:grpSpPr>
          <p:sp>
            <p:nvSpPr>
              <p:cNvPr id="7881" name="Google Shape;7881;p5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5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3" name="Google Shape;7883;p5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4" name="Google Shape;7884;p57"/>
            <p:cNvGrpSpPr/>
            <p:nvPr/>
          </p:nvGrpSpPr>
          <p:grpSpPr>
            <a:xfrm>
              <a:off x="884610" y="3864082"/>
              <a:ext cx="1118566" cy="527275"/>
              <a:chOff x="890961" y="3865463"/>
              <a:chExt cx="1115221" cy="525698"/>
            </a:xfrm>
          </p:grpSpPr>
          <p:sp>
            <p:nvSpPr>
              <p:cNvPr id="7885" name="Google Shape;7885;p5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6" name="Google Shape;7886;p5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7" name="Google Shape;7887;p5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8" name="Google Shape;7888;p57"/>
            <p:cNvGrpSpPr/>
            <p:nvPr/>
          </p:nvGrpSpPr>
          <p:grpSpPr>
            <a:xfrm>
              <a:off x="712664" y="3693287"/>
              <a:ext cx="1460738" cy="698160"/>
              <a:chOff x="712664" y="3693025"/>
              <a:chExt cx="1460738" cy="698160"/>
            </a:xfrm>
          </p:grpSpPr>
          <p:sp>
            <p:nvSpPr>
              <p:cNvPr id="7889" name="Google Shape;7889;p5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0" name="Google Shape;7890;p5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1" name="Google Shape;7891;p5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2" name="Google Shape;7892;p5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3" name="Google Shape;7893;p5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4" name="Google Shape;7894;p5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95" name="Google Shape;7895;p57"/>
          <p:cNvGrpSpPr/>
          <p:nvPr/>
        </p:nvGrpSpPr>
        <p:grpSpPr>
          <a:xfrm>
            <a:off x="3146990" y="970936"/>
            <a:ext cx="795485" cy="738831"/>
            <a:chOff x="3348603" y="1236445"/>
            <a:chExt cx="749256" cy="695894"/>
          </a:xfrm>
        </p:grpSpPr>
        <p:grpSp>
          <p:nvGrpSpPr>
            <p:cNvPr id="7896" name="Google Shape;7896;p57"/>
            <p:cNvGrpSpPr/>
            <p:nvPr/>
          </p:nvGrpSpPr>
          <p:grpSpPr>
            <a:xfrm>
              <a:off x="3583779" y="1236445"/>
              <a:ext cx="293795" cy="285811"/>
              <a:chOff x="3750225" y="1774000"/>
              <a:chExt cx="149575" cy="145525"/>
            </a:xfrm>
          </p:grpSpPr>
          <p:sp>
            <p:nvSpPr>
              <p:cNvPr id="7897" name="Google Shape;7897;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8" name="Google Shape;7898;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9" name="Google Shape;7899;p57"/>
            <p:cNvGrpSpPr/>
            <p:nvPr/>
          </p:nvGrpSpPr>
          <p:grpSpPr>
            <a:xfrm>
              <a:off x="3775534" y="1462599"/>
              <a:ext cx="322325" cy="285958"/>
              <a:chOff x="3847850" y="1889150"/>
              <a:chExt cx="164100" cy="145600"/>
            </a:xfrm>
          </p:grpSpPr>
          <p:sp>
            <p:nvSpPr>
              <p:cNvPr id="7900" name="Google Shape;7900;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1" name="Google Shape;7901;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02" name="Google Shape;7902;p57"/>
            <p:cNvGrpSpPr/>
            <p:nvPr/>
          </p:nvGrpSpPr>
          <p:grpSpPr>
            <a:xfrm>
              <a:off x="3545329" y="1646528"/>
              <a:ext cx="293746" cy="285811"/>
              <a:chOff x="3730650" y="1982800"/>
              <a:chExt cx="149550" cy="145525"/>
            </a:xfrm>
          </p:grpSpPr>
          <p:sp>
            <p:nvSpPr>
              <p:cNvPr id="7903" name="Google Shape;7903;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4" name="Google Shape;7904;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05" name="Google Shape;7905;p57"/>
            <p:cNvGrpSpPr/>
            <p:nvPr/>
          </p:nvGrpSpPr>
          <p:grpSpPr>
            <a:xfrm>
              <a:off x="3348603" y="1415046"/>
              <a:ext cx="294384" cy="284387"/>
              <a:chOff x="3630494" y="1864938"/>
              <a:chExt cx="149875" cy="144800"/>
            </a:xfrm>
          </p:grpSpPr>
          <p:sp>
            <p:nvSpPr>
              <p:cNvPr id="7906" name="Google Shape;7906;p5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7" name="Google Shape;7907;p5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08" name="Google Shape;7908;p57"/>
          <p:cNvGrpSpPr/>
          <p:nvPr/>
        </p:nvGrpSpPr>
        <p:grpSpPr>
          <a:xfrm>
            <a:off x="2268517" y="3493832"/>
            <a:ext cx="1324924" cy="678083"/>
            <a:chOff x="2413923" y="3711366"/>
            <a:chExt cx="1374117" cy="703260"/>
          </a:xfrm>
        </p:grpSpPr>
        <p:grpSp>
          <p:nvGrpSpPr>
            <p:cNvPr id="7909" name="Google Shape;7909;p57"/>
            <p:cNvGrpSpPr/>
            <p:nvPr/>
          </p:nvGrpSpPr>
          <p:grpSpPr>
            <a:xfrm>
              <a:off x="2413923" y="3711366"/>
              <a:ext cx="1374117" cy="703260"/>
              <a:chOff x="2413923" y="3711366"/>
              <a:chExt cx="1374117" cy="703260"/>
            </a:xfrm>
          </p:grpSpPr>
          <p:sp>
            <p:nvSpPr>
              <p:cNvPr id="7910" name="Google Shape;7910;p5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11" name="Google Shape;7911;p57"/>
              <p:cNvGrpSpPr/>
              <p:nvPr/>
            </p:nvGrpSpPr>
            <p:grpSpPr>
              <a:xfrm>
                <a:off x="2600284" y="3808654"/>
                <a:ext cx="234506" cy="138009"/>
                <a:chOff x="2600284" y="3808654"/>
                <a:chExt cx="234506" cy="138009"/>
              </a:xfrm>
            </p:grpSpPr>
            <p:sp>
              <p:nvSpPr>
                <p:cNvPr id="7912" name="Google Shape;7912;p5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13" name="Google Shape;7913;p5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14" name="Google Shape;7914;p57"/>
              <p:cNvGrpSpPr/>
              <p:nvPr/>
            </p:nvGrpSpPr>
            <p:grpSpPr>
              <a:xfrm>
                <a:off x="3359659" y="3805664"/>
                <a:ext cx="232294" cy="141000"/>
                <a:chOff x="3359659" y="3805664"/>
                <a:chExt cx="232294" cy="141000"/>
              </a:xfrm>
            </p:grpSpPr>
            <p:sp>
              <p:nvSpPr>
                <p:cNvPr id="7915" name="Google Shape;7915;p5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16" name="Google Shape;7916;p5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17" name="Google Shape;7917;p57"/>
              <p:cNvGrpSpPr/>
              <p:nvPr/>
            </p:nvGrpSpPr>
            <p:grpSpPr>
              <a:xfrm>
                <a:off x="3067316" y="3711366"/>
                <a:ext cx="66900" cy="166809"/>
                <a:chOff x="3067316" y="3711366"/>
                <a:chExt cx="66900" cy="166809"/>
              </a:xfrm>
            </p:grpSpPr>
            <p:sp>
              <p:nvSpPr>
                <p:cNvPr id="7918" name="Google Shape;7918;p5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19" name="Google Shape;7919;p5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20" name="Google Shape;7920;p57"/>
              <p:cNvGrpSpPr/>
              <p:nvPr/>
            </p:nvGrpSpPr>
            <p:grpSpPr>
              <a:xfrm>
                <a:off x="2413923" y="4058666"/>
                <a:ext cx="224119" cy="66900"/>
                <a:chOff x="2413923" y="4058666"/>
                <a:chExt cx="224119" cy="66900"/>
              </a:xfrm>
            </p:grpSpPr>
            <p:sp>
              <p:nvSpPr>
                <p:cNvPr id="7921" name="Google Shape;7921;p5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22" name="Google Shape;7922;p5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23" name="Google Shape;7923;p57"/>
              <p:cNvGrpSpPr/>
              <p:nvPr/>
            </p:nvGrpSpPr>
            <p:grpSpPr>
              <a:xfrm>
                <a:off x="3564643" y="4058666"/>
                <a:ext cx="223397" cy="66900"/>
                <a:chOff x="3564643" y="4058666"/>
                <a:chExt cx="223397" cy="66900"/>
              </a:xfrm>
            </p:grpSpPr>
            <p:sp>
              <p:nvSpPr>
                <p:cNvPr id="7924" name="Google Shape;7924;p5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25" name="Google Shape;7925;p5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926" name="Google Shape;7926;p57"/>
            <p:cNvGrpSpPr/>
            <p:nvPr/>
          </p:nvGrpSpPr>
          <p:grpSpPr>
            <a:xfrm>
              <a:off x="2633353" y="3965763"/>
              <a:ext cx="933975" cy="445687"/>
              <a:chOff x="2633353" y="3965763"/>
              <a:chExt cx="933975" cy="445687"/>
            </a:xfrm>
          </p:grpSpPr>
          <p:sp>
            <p:nvSpPr>
              <p:cNvPr id="7927" name="Google Shape;7927;p5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8" name="Google Shape;7928;p5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29" name="Google Shape;7929;p57"/>
          <p:cNvGrpSpPr/>
          <p:nvPr/>
        </p:nvGrpSpPr>
        <p:grpSpPr>
          <a:xfrm>
            <a:off x="6392789" y="1044380"/>
            <a:ext cx="1131087" cy="587383"/>
            <a:chOff x="238125" y="999450"/>
            <a:chExt cx="7140700" cy="3708225"/>
          </a:xfrm>
        </p:grpSpPr>
        <p:sp>
          <p:nvSpPr>
            <p:cNvPr id="7930" name="Google Shape;7930;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1" name="Google Shape;7931;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2" name="Google Shape;7932;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3" name="Google Shape;7933;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4" name="Google Shape;7934;p5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5" name="Google Shape;7935;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6" name="Google Shape;7936;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7" name="Google Shape;7937;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39" name="Google Shape;7939;p57"/>
          <p:cNvGrpSpPr/>
          <p:nvPr/>
        </p:nvGrpSpPr>
        <p:grpSpPr>
          <a:xfrm>
            <a:off x="3744240" y="3493874"/>
            <a:ext cx="1375854" cy="678131"/>
            <a:chOff x="3913765" y="3641905"/>
            <a:chExt cx="1522805" cy="750560"/>
          </a:xfrm>
        </p:grpSpPr>
        <p:grpSp>
          <p:nvGrpSpPr>
            <p:cNvPr id="7940" name="Google Shape;7940;p57"/>
            <p:cNvGrpSpPr/>
            <p:nvPr/>
          </p:nvGrpSpPr>
          <p:grpSpPr>
            <a:xfrm>
              <a:off x="3913765" y="3997002"/>
              <a:ext cx="1522805" cy="395463"/>
              <a:chOff x="3913765" y="3997002"/>
              <a:chExt cx="1522805" cy="395463"/>
            </a:xfrm>
          </p:grpSpPr>
          <p:grpSp>
            <p:nvGrpSpPr>
              <p:cNvPr id="7941" name="Google Shape;7941;p57"/>
              <p:cNvGrpSpPr/>
              <p:nvPr/>
            </p:nvGrpSpPr>
            <p:grpSpPr>
              <a:xfrm>
                <a:off x="3913765" y="4138659"/>
                <a:ext cx="507602" cy="253806"/>
                <a:chOff x="3913765" y="4138659"/>
                <a:chExt cx="507602" cy="253806"/>
              </a:xfrm>
            </p:grpSpPr>
            <p:sp>
              <p:nvSpPr>
                <p:cNvPr id="7942" name="Google Shape;7942;p5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3" name="Google Shape;7943;p5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grpSp>
          <p:grpSp>
            <p:nvGrpSpPr>
              <p:cNvPr id="7944" name="Google Shape;7944;p57"/>
              <p:cNvGrpSpPr/>
              <p:nvPr/>
            </p:nvGrpSpPr>
            <p:grpSpPr>
              <a:xfrm>
                <a:off x="4421361" y="3997002"/>
                <a:ext cx="507618" cy="395463"/>
                <a:chOff x="4421361" y="3997002"/>
                <a:chExt cx="507618" cy="395463"/>
              </a:xfrm>
            </p:grpSpPr>
            <p:sp>
              <p:nvSpPr>
                <p:cNvPr id="7945" name="Google Shape;7945;p5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6" name="Google Shape;7946;p5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7" name="Google Shape;7947;p57"/>
              <p:cNvGrpSpPr/>
              <p:nvPr/>
            </p:nvGrpSpPr>
            <p:grpSpPr>
              <a:xfrm>
                <a:off x="4928973" y="4189418"/>
                <a:ext cx="507596" cy="203047"/>
                <a:chOff x="4928973" y="4189418"/>
                <a:chExt cx="507596" cy="203047"/>
              </a:xfrm>
            </p:grpSpPr>
            <p:sp>
              <p:nvSpPr>
                <p:cNvPr id="7948" name="Google Shape;7948;p5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9" name="Google Shape;7949;p5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50" name="Google Shape;7950;p57"/>
            <p:cNvGrpSpPr/>
            <p:nvPr/>
          </p:nvGrpSpPr>
          <p:grpSpPr>
            <a:xfrm>
              <a:off x="4482186" y="3641905"/>
              <a:ext cx="397605" cy="349784"/>
              <a:chOff x="2906375" y="1159725"/>
              <a:chExt cx="1860575" cy="1636800"/>
            </a:xfrm>
          </p:grpSpPr>
          <p:sp>
            <p:nvSpPr>
              <p:cNvPr id="7951" name="Google Shape;7951;p5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2" name="Google Shape;7952;p5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3" name="Google Shape;7953;p5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4" name="Google Shape;7954;p5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55" name="Google Shape;7955;p57"/>
          <p:cNvGrpSpPr/>
          <p:nvPr/>
        </p:nvGrpSpPr>
        <p:grpSpPr>
          <a:xfrm>
            <a:off x="6528949" y="1853801"/>
            <a:ext cx="940737" cy="721067"/>
            <a:chOff x="6599718" y="2068734"/>
            <a:chExt cx="940737" cy="721067"/>
          </a:xfrm>
        </p:grpSpPr>
        <p:sp>
          <p:nvSpPr>
            <p:cNvPr id="7956" name="Google Shape;7956;p5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7" name="Google Shape;7957;p5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8" name="Google Shape;7958;p5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5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0" name="Google Shape;7960;p5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5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62" name="Google Shape;7962;p57"/>
            <p:cNvGrpSpPr/>
            <p:nvPr/>
          </p:nvGrpSpPr>
          <p:grpSpPr>
            <a:xfrm>
              <a:off x="6836957" y="2068734"/>
              <a:ext cx="461892" cy="721067"/>
              <a:chOff x="6836957" y="2068734"/>
              <a:chExt cx="461892" cy="721067"/>
            </a:xfrm>
          </p:grpSpPr>
          <p:sp>
            <p:nvSpPr>
              <p:cNvPr id="7963" name="Google Shape;7963;p5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4" name="Google Shape;7964;p5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5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6" name="Google Shape;7966;p5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7" name="Google Shape;7967;p5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8" name="Google Shape;7968;p5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69" name="Google Shape;7969;p57"/>
              <p:cNvGrpSpPr/>
              <p:nvPr/>
            </p:nvGrpSpPr>
            <p:grpSpPr>
              <a:xfrm>
                <a:off x="6836957" y="2068734"/>
                <a:ext cx="461892" cy="721067"/>
                <a:chOff x="6836957" y="2068734"/>
                <a:chExt cx="461892" cy="721067"/>
              </a:xfrm>
            </p:grpSpPr>
            <p:sp>
              <p:nvSpPr>
                <p:cNvPr id="7970" name="Google Shape;7970;p5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1" name="Google Shape;7971;p5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2" name="Google Shape;7972;p5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3" name="Google Shape;7973;p5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5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5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5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977" name="Google Shape;7977;p57"/>
          <p:cNvGrpSpPr/>
          <p:nvPr/>
        </p:nvGrpSpPr>
        <p:grpSpPr>
          <a:xfrm>
            <a:off x="2412267" y="1858147"/>
            <a:ext cx="712577" cy="712374"/>
            <a:chOff x="2559249" y="2069323"/>
            <a:chExt cx="685566" cy="685634"/>
          </a:xfrm>
        </p:grpSpPr>
        <p:sp>
          <p:nvSpPr>
            <p:cNvPr id="7978" name="Google Shape;7978;p5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9" name="Google Shape;7979;p5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0" name="Google Shape;7980;p5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5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5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5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5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5" name="Google Shape;7985;p5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6" name="Google Shape;7986;p5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5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8" name="Google Shape;7988;p5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9" name="Google Shape;7989;p5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0" name="Google Shape;7990;p5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91" name="Google Shape;7991;p57"/>
          <p:cNvGrpSpPr/>
          <p:nvPr/>
        </p:nvGrpSpPr>
        <p:grpSpPr>
          <a:xfrm>
            <a:off x="7594705" y="970936"/>
            <a:ext cx="845645" cy="711911"/>
            <a:chOff x="951975" y="315800"/>
            <a:chExt cx="5860325" cy="4933550"/>
          </a:xfrm>
        </p:grpSpPr>
        <p:sp>
          <p:nvSpPr>
            <p:cNvPr id="7992" name="Google Shape;7992;p5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5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5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5" name="Google Shape;7995;p5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6" name="Google Shape;7996;p5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5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5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9" name="Google Shape;7999;p5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00" name="Google Shape;8000;p57"/>
          <p:cNvGrpSpPr/>
          <p:nvPr/>
        </p:nvGrpSpPr>
        <p:grpSpPr>
          <a:xfrm>
            <a:off x="3691834" y="2707045"/>
            <a:ext cx="1617932" cy="621724"/>
            <a:chOff x="3862800" y="3038525"/>
            <a:chExt cx="1329006" cy="510698"/>
          </a:xfrm>
        </p:grpSpPr>
        <p:sp>
          <p:nvSpPr>
            <p:cNvPr id="8001" name="Google Shape;8001;p5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2" name="Google Shape;8002;p5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03" name="Google Shape;8003;p57"/>
            <p:cNvGrpSpPr/>
            <p:nvPr/>
          </p:nvGrpSpPr>
          <p:grpSpPr>
            <a:xfrm>
              <a:off x="3967075" y="3040337"/>
              <a:ext cx="1019927" cy="402126"/>
              <a:chOff x="3967075" y="3040337"/>
              <a:chExt cx="1019927" cy="402126"/>
            </a:xfrm>
          </p:grpSpPr>
          <p:sp>
            <p:nvSpPr>
              <p:cNvPr id="8004" name="Google Shape;8004;p5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5" name="Google Shape;8005;p5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06" name="Google Shape;8006;p57"/>
            <p:cNvGrpSpPr/>
            <p:nvPr/>
          </p:nvGrpSpPr>
          <p:grpSpPr>
            <a:xfrm>
              <a:off x="4186700" y="3040337"/>
              <a:ext cx="390475" cy="183289"/>
              <a:chOff x="4186700" y="3040337"/>
              <a:chExt cx="390475" cy="183289"/>
            </a:xfrm>
          </p:grpSpPr>
          <p:sp>
            <p:nvSpPr>
              <p:cNvPr id="8007" name="Google Shape;8007;p5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8" name="Google Shape;8008;p5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09" name="Google Shape;8009;p57"/>
            <p:cNvGrpSpPr/>
            <p:nvPr/>
          </p:nvGrpSpPr>
          <p:grpSpPr>
            <a:xfrm>
              <a:off x="4073727" y="3040337"/>
              <a:ext cx="697794" cy="296263"/>
              <a:chOff x="4073727" y="3040337"/>
              <a:chExt cx="697794" cy="296263"/>
            </a:xfrm>
          </p:grpSpPr>
          <p:sp>
            <p:nvSpPr>
              <p:cNvPr id="8010" name="Google Shape;8010;p5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1" name="Google Shape;8011;p5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12" name="Google Shape;8012;p57"/>
            <p:cNvGrpSpPr/>
            <p:nvPr/>
          </p:nvGrpSpPr>
          <p:grpSpPr>
            <a:xfrm>
              <a:off x="3862800" y="3038525"/>
              <a:ext cx="1329006" cy="510698"/>
              <a:chOff x="3862800" y="3038525"/>
              <a:chExt cx="1329006" cy="510698"/>
            </a:xfrm>
          </p:grpSpPr>
          <p:sp>
            <p:nvSpPr>
              <p:cNvPr id="8013" name="Google Shape;8013;p5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4" name="Google Shape;8014;p5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15" name="Google Shape;8015;p57"/>
          <p:cNvGrpSpPr/>
          <p:nvPr/>
        </p:nvGrpSpPr>
        <p:grpSpPr>
          <a:xfrm>
            <a:off x="700156" y="970936"/>
            <a:ext cx="883205" cy="775176"/>
            <a:chOff x="649648" y="271400"/>
            <a:chExt cx="6215377" cy="5455143"/>
          </a:xfrm>
        </p:grpSpPr>
        <p:sp>
          <p:nvSpPr>
            <p:cNvPr id="8016" name="Google Shape;8016;p5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5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8" name="Google Shape;8018;p5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9" name="Google Shape;8019;p5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0" name="Google Shape;8020;p5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1" name="Google Shape;8021;p5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2" name="Google Shape;8022;p5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5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5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5" name="Google Shape;8025;p5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6" name="Google Shape;8026;p5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7" name="Google Shape;8027;p5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28" name="Google Shape;8028;p57"/>
          <p:cNvGrpSpPr/>
          <p:nvPr/>
        </p:nvGrpSpPr>
        <p:grpSpPr>
          <a:xfrm>
            <a:off x="2308457" y="970936"/>
            <a:ext cx="767704" cy="815489"/>
            <a:chOff x="2499700" y="1135950"/>
            <a:chExt cx="732402" cy="777990"/>
          </a:xfrm>
        </p:grpSpPr>
        <p:grpSp>
          <p:nvGrpSpPr>
            <p:cNvPr id="8029" name="Google Shape;8029;p57"/>
            <p:cNvGrpSpPr/>
            <p:nvPr/>
          </p:nvGrpSpPr>
          <p:grpSpPr>
            <a:xfrm>
              <a:off x="2499700" y="1135950"/>
              <a:ext cx="732402" cy="694705"/>
              <a:chOff x="2499700" y="1135950"/>
              <a:chExt cx="732402" cy="694705"/>
            </a:xfrm>
          </p:grpSpPr>
          <p:sp>
            <p:nvSpPr>
              <p:cNvPr id="8030" name="Google Shape;8030;p5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1" name="Google Shape;8031;p5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2" name="Google Shape;8032;p5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3" name="Google Shape;8033;p5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5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5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6" name="Google Shape;8036;p5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7" name="Google Shape;8037;p5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5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5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5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1" name="Google Shape;8041;p5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2" name="Google Shape;8042;p5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3" name="Google Shape;8043;p5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4" name="Google Shape;8044;p5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5" name="Google Shape;8045;p5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6" name="Google Shape;8046;p5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7" name="Google Shape;8047;p5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8" name="Google Shape;8048;p5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9" name="Google Shape;8049;p5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0" name="Google Shape;8050;p5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1" name="Google Shape;8051;p5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2" name="Google Shape;8052;p5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5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4" name="Google Shape;8054;p5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5" name="Google Shape;8055;p5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6" name="Google Shape;8056;p5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7" name="Google Shape;8057;p57"/>
            <p:cNvGrpSpPr/>
            <p:nvPr/>
          </p:nvGrpSpPr>
          <p:grpSpPr>
            <a:xfrm>
              <a:off x="2517909" y="1188726"/>
              <a:ext cx="702702" cy="725214"/>
              <a:chOff x="2517909" y="1188726"/>
              <a:chExt cx="702702" cy="725214"/>
            </a:xfrm>
          </p:grpSpPr>
          <p:sp>
            <p:nvSpPr>
              <p:cNvPr id="8058" name="Google Shape;8058;p5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9" name="Google Shape;8059;p5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0" name="Google Shape;8060;p5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1" name="Google Shape;8061;p5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2" name="Google Shape;8062;p5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63" name="Google Shape;8063;p57"/>
          <p:cNvGrpSpPr/>
          <p:nvPr/>
        </p:nvGrpSpPr>
        <p:grpSpPr>
          <a:xfrm>
            <a:off x="1654189" y="970936"/>
            <a:ext cx="583439" cy="870229"/>
            <a:chOff x="1716825" y="1121550"/>
            <a:chExt cx="622800" cy="928938"/>
          </a:xfrm>
        </p:grpSpPr>
        <p:grpSp>
          <p:nvGrpSpPr>
            <p:cNvPr id="8064" name="Google Shape;8064;p57"/>
            <p:cNvGrpSpPr/>
            <p:nvPr/>
          </p:nvGrpSpPr>
          <p:grpSpPr>
            <a:xfrm>
              <a:off x="1716825" y="1121550"/>
              <a:ext cx="622800" cy="928938"/>
              <a:chOff x="1716825" y="1121550"/>
              <a:chExt cx="622800" cy="928938"/>
            </a:xfrm>
          </p:grpSpPr>
          <p:cxnSp>
            <p:nvCxnSpPr>
              <p:cNvPr id="8065" name="Google Shape;8065;p5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066" name="Google Shape;8066;p5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7" name="Google Shape;8067;p57"/>
            <p:cNvGrpSpPr/>
            <p:nvPr/>
          </p:nvGrpSpPr>
          <p:grpSpPr>
            <a:xfrm>
              <a:off x="1768050" y="1172775"/>
              <a:ext cx="520200" cy="832000"/>
              <a:chOff x="1768050" y="1172775"/>
              <a:chExt cx="520200" cy="832000"/>
            </a:xfrm>
          </p:grpSpPr>
          <p:cxnSp>
            <p:nvCxnSpPr>
              <p:cNvPr id="8068" name="Google Shape;8068;p5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069" name="Google Shape;8069;p5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0" name="Google Shape;8070;p57"/>
            <p:cNvGrpSpPr/>
            <p:nvPr/>
          </p:nvGrpSpPr>
          <p:grpSpPr>
            <a:xfrm>
              <a:off x="1820100" y="1225475"/>
              <a:ext cx="416400" cy="729575"/>
              <a:chOff x="1820100" y="1225475"/>
              <a:chExt cx="416400" cy="729575"/>
            </a:xfrm>
          </p:grpSpPr>
          <p:cxnSp>
            <p:nvCxnSpPr>
              <p:cNvPr id="8071" name="Google Shape;8071;p5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072" name="Google Shape;8072;p5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3" name="Google Shape;8073;p57"/>
            <p:cNvGrpSpPr/>
            <p:nvPr/>
          </p:nvGrpSpPr>
          <p:grpSpPr>
            <a:xfrm>
              <a:off x="1874250" y="1278825"/>
              <a:ext cx="308100" cy="605275"/>
              <a:chOff x="1874250" y="1278825"/>
              <a:chExt cx="308100" cy="605275"/>
            </a:xfrm>
          </p:grpSpPr>
          <p:cxnSp>
            <p:nvCxnSpPr>
              <p:cNvPr id="8074" name="Google Shape;8074;p5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075" name="Google Shape;8075;p5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76" name="Google Shape;8076;p5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7" name="Google Shape;8077;p57"/>
          <p:cNvGrpSpPr/>
          <p:nvPr/>
        </p:nvGrpSpPr>
        <p:grpSpPr>
          <a:xfrm>
            <a:off x="1574012" y="1857258"/>
            <a:ext cx="739072" cy="714152"/>
            <a:chOff x="4334725" y="1355875"/>
            <a:chExt cx="3106650" cy="3001900"/>
          </a:xfrm>
        </p:grpSpPr>
        <p:grpSp>
          <p:nvGrpSpPr>
            <p:cNvPr id="8078" name="Google Shape;8078;p57"/>
            <p:cNvGrpSpPr/>
            <p:nvPr/>
          </p:nvGrpSpPr>
          <p:grpSpPr>
            <a:xfrm>
              <a:off x="4516050" y="1724875"/>
              <a:ext cx="2693725" cy="2632900"/>
              <a:chOff x="4516050" y="1724875"/>
              <a:chExt cx="2693725" cy="2632900"/>
            </a:xfrm>
          </p:grpSpPr>
          <p:sp>
            <p:nvSpPr>
              <p:cNvPr id="8079" name="Google Shape;8079;p5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0" name="Google Shape;8080;p5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1" name="Google Shape;8081;p5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2" name="Google Shape;8082;p57"/>
            <p:cNvGrpSpPr/>
            <p:nvPr/>
          </p:nvGrpSpPr>
          <p:grpSpPr>
            <a:xfrm>
              <a:off x="4334725" y="1355875"/>
              <a:ext cx="3106650" cy="2709650"/>
              <a:chOff x="4334725" y="1355875"/>
              <a:chExt cx="3106650" cy="2709650"/>
            </a:xfrm>
          </p:grpSpPr>
          <p:sp>
            <p:nvSpPr>
              <p:cNvPr id="8083" name="Google Shape;8083;p5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4" name="Google Shape;8084;p5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5" name="Google Shape;8085;p5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86" name="Google Shape;8086;p57"/>
          <p:cNvGrpSpPr/>
          <p:nvPr/>
        </p:nvGrpSpPr>
        <p:grpSpPr>
          <a:xfrm>
            <a:off x="7690961" y="3488029"/>
            <a:ext cx="312074" cy="684173"/>
            <a:chOff x="7645573" y="3754300"/>
            <a:chExt cx="293855" cy="644170"/>
          </a:xfrm>
        </p:grpSpPr>
        <p:sp>
          <p:nvSpPr>
            <p:cNvPr id="8087" name="Google Shape;8087;p5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8" name="Google Shape;8088;p5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9" name="Google Shape;8089;p57"/>
          <p:cNvGrpSpPr/>
          <p:nvPr/>
        </p:nvGrpSpPr>
        <p:grpSpPr>
          <a:xfrm>
            <a:off x="5612949" y="970936"/>
            <a:ext cx="709011" cy="739359"/>
            <a:chOff x="5830645" y="1256617"/>
            <a:chExt cx="530340" cy="553040"/>
          </a:xfrm>
        </p:grpSpPr>
        <p:grpSp>
          <p:nvGrpSpPr>
            <p:cNvPr id="8090" name="Google Shape;8090;p57"/>
            <p:cNvGrpSpPr/>
            <p:nvPr/>
          </p:nvGrpSpPr>
          <p:grpSpPr>
            <a:xfrm>
              <a:off x="5830645" y="1256617"/>
              <a:ext cx="259743" cy="269909"/>
              <a:chOff x="5830645" y="1256617"/>
              <a:chExt cx="259743" cy="269909"/>
            </a:xfrm>
          </p:grpSpPr>
          <p:sp>
            <p:nvSpPr>
              <p:cNvPr id="8091" name="Google Shape;8091;p5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5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3" name="Google Shape;8093;p57"/>
            <p:cNvGrpSpPr/>
            <p:nvPr/>
          </p:nvGrpSpPr>
          <p:grpSpPr>
            <a:xfrm>
              <a:off x="6101293" y="1256617"/>
              <a:ext cx="259692" cy="269909"/>
              <a:chOff x="6101293" y="1256617"/>
              <a:chExt cx="259692" cy="269909"/>
            </a:xfrm>
          </p:grpSpPr>
          <p:sp>
            <p:nvSpPr>
              <p:cNvPr id="8094" name="Google Shape;8094;p5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5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6" name="Google Shape;8096;p57"/>
            <p:cNvGrpSpPr/>
            <p:nvPr/>
          </p:nvGrpSpPr>
          <p:grpSpPr>
            <a:xfrm>
              <a:off x="5830645" y="1539749"/>
              <a:ext cx="259692" cy="269909"/>
              <a:chOff x="5830645" y="1539749"/>
              <a:chExt cx="259692" cy="269909"/>
            </a:xfrm>
          </p:grpSpPr>
          <p:sp>
            <p:nvSpPr>
              <p:cNvPr id="8097" name="Google Shape;8097;p5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8" name="Google Shape;8098;p5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9" name="Google Shape;8099;p57"/>
            <p:cNvGrpSpPr/>
            <p:nvPr/>
          </p:nvGrpSpPr>
          <p:grpSpPr>
            <a:xfrm>
              <a:off x="6101293" y="1539749"/>
              <a:ext cx="259692" cy="269909"/>
              <a:chOff x="6101293" y="1539749"/>
              <a:chExt cx="259692" cy="269909"/>
            </a:xfrm>
          </p:grpSpPr>
          <p:sp>
            <p:nvSpPr>
              <p:cNvPr id="8100" name="Google Shape;8100;p5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1" name="Google Shape;8101;p5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102" name="Google Shape;8102;p5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03" name="Google Shape;8103;p57"/>
          <p:cNvGrpSpPr/>
          <p:nvPr/>
        </p:nvGrpSpPr>
        <p:grpSpPr>
          <a:xfrm>
            <a:off x="714444" y="2707052"/>
            <a:ext cx="1452955" cy="621360"/>
            <a:chOff x="732422" y="2990152"/>
            <a:chExt cx="1337773" cy="572102"/>
          </a:xfrm>
        </p:grpSpPr>
        <p:sp>
          <p:nvSpPr>
            <p:cNvPr id="8104" name="Google Shape;8104;p5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5" name="Google Shape;8105;p5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5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7" name="Google Shape;8107;p5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8" name="Google Shape;8108;p5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5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8113" name="Shape 8113"/>
        <p:cNvGrpSpPr/>
        <p:nvPr/>
      </p:nvGrpSpPr>
      <p:grpSpPr>
        <a:xfrm>
          <a:off x="0" y="0"/>
          <a:ext cx="0" cy="0"/>
          <a:chOff x="0" y="0"/>
          <a:chExt cx="0" cy="0"/>
        </a:xfrm>
      </p:grpSpPr>
      <p:grpSp>
        <p:nvGrpSpPr>
          <p:cNvPr id="8114" name="Google Shape;8114;p58"/>
          <p:cNvGrpSpPr/>
          <p:nvPr/>
        </p:nvGrpSpPr>
        <p:grpSpPr>
          <a:xfrm>
            <a:off x="708579" y="965872"/>
            <a:ext cx="1636117" cy="1526144"/>
            <a:chOff x="729238" y="1179665"/>
            <a:chExt cx="1636117" cy="1526144"/>
          </a:xfrm>
        </p:grpSpPr>
        <p:grpSp>
          <p:nvGrpSpPr>
            <p:cNvPr id="8115" name="Google Shape;8115;p58"/>
            <p:cNvGrpSpPr/>
            <p:nvPr/>
          </p:nvGrpSpPr>
          <p:grpSpPr>
            <a:xfrm>
              <a:off x="729238" y="1179665"/>
              <a:ext cx="80700" cy="1526144"/>
              <a:chOff x="729238" y="1179665"/>
              <a:chExt cx="80700" cy="1526144"/>
            </a:xfrm>
          </p:grpSpPr>
          <p:sp>
            <p:nvSpPr>
              <p:cNvPr id="8116" name="Google Shape;8116;p5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7" name="Google Shape;8117;p5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8" name="Google Shape;8118;p5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9" name="Google Shape;8119;p5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0" name="Google Shape;8120;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1" name="Google Shape;8121;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2" name="Google Shape;8122;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3" name="Google Shape;8123;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4" name="Google Shape;8124;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5" name="Google Shape;8125;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26" name="Google Shape;8126;p58"/>
            <p:cNvGrpSpPr/>
            <p:nvPr/>
          </p:nvGrpSpPr>
          <p:grpSpPr>
            <a:xfrm>
              <a:off x="903098" y="1179665"/>
              <a:ext cx="80700" cy="1526144"/>
              <a:chOff x="903098" y="1179665"/>
              <a:chExt cx="80700" cy="1526144"/>
            </a:xfrm>
          </p:grpSpPr>
          <p:sp>
            <p:nvSpPr>
              <p:cNvPr id="8127" name="Google Shape;8127;p5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8" name="Google Shape;8128;p5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9" name="Google Shape;8129;p5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0" name="Google Shape;8130;p5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5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2" name="Google Shape;8132;p5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3" name="Google Shape;8133;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4" name="Google Shape;8134;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5" name="Google Shape;8135;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6" name="Google Shape;8136;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7" name="Google Shape;8137;p58"/>
            <p:cNvGrpSpPr/>
            <p:nvPr/>
          </p:nvGrpSpPr>
          <p:grpSpPr>
            <a:xfrm>
              <a:off x="1076958" y="1179665"/>
              <a:ext cx="80700" cy="1526144"/>
              <a:chOff x="1076958" y="1179665"/>
              <a:chExt cx="80700" cy="1526144"/>
            </a:xfrm>
          </p:grpSpPr>
          <p:sp>
            <p:nvSpPr>
              <p:cNvPr id="8138" name="Google Shape;8138;p5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9" name="Google Shape;8139;p5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5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1" name="Google Shape;8141;p5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2" name="Google Shape;8142;p5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3" name="Google Shape;8143;p5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4" name="Google Shape;8144;p5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5" name="Google Shape;8145;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6" name="Google Shape;8146;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7" name="Google Shape;8147;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48" name="Google Shape;8148;p58"/>
            <p:cNvGrpSpPr/>
            <p:nvPr/>
          </p:nvGrpSpPr>
          <p:grpSpPr>
            <a:xfrm>
              <a:off x="1247707" y="1179665"/>
              <a:ext cx="80700" cy="1526144"/>
              <a:chOff x="1247707" y="1179665"/>
              <a:chExt cx="80700" cy="1526144"/>
            </a:xfrm>
          </p:grpSpPr>
          <p:sp>
            <p:nvSpPr>
              <p:cNvPr id="8149" name="Google Shape;8149;p5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0" name="Google Shape;8150;p5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1" name="Google Shape;8151;p5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2" name="Google Shape;8152;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3" name="Google Shape;8153;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4" name="Google Shape;8154;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5" name="Google Shape;8155;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59" name="Google Shape;8159;p58"/>
            <p:cNvGrpSpPr/>
            <p:nvPr/>
          </p:nvGrpSpPr>
          <p:grpSpPr>
            <a:xfrm>
              <a:off x="1421567" y="1179665"/>
              <a:ext cx="80700" cy="1526144"/>
              <a:chOff x="1421567" y="1179665"/>
              <a:chExt cx="80700" cy="1526144"/>
            </a:xfrm>
          </p:grpSpPr>
          <p:sp>
            <p:nvSpPr>
              <p:cNvPr id="8160" name="Google Shape;8160;p5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1" name="Google Shape;8161;p5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2" name="Google Shape;8162;p5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3" name="Google Shape;8163;p5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4" name="Google Shape;8164;p5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5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6" name="Google Shape;8166;p5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7" name="Google Shape;8167;p5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8" name="Google Shape;8168;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70" name="Google Shape;8170;p58"/>
            <p:cNvGrpSpPr/>
            <p:nvPr/>
          </p:nvGrpSpPr>
          <p:grpSpPr>
            <a:xfrm>
              <a:off x="1592327" y="1179665"/>
              <a:ext cx="80700" cy="1526144"/>
              <a:chOff x="1592327" y="1179665"/>
              <a:chExt cx="80700" cy="1526144"/>
            </a:xfrm>
          </p:grpSpPr>
          <p:sp>
            <p:nvSpPr>
              <p:cNvPr id="8171" name="Google Shape;8171;p5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2" name="Google Shape;8172;p5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5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4" name="Google Shape;8174;p5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5" name="Google Shape;8175;p5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5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7" name="Google Shape;8177;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8" name="Google Shape;8178;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1" name="Google Shape;8181;p58"/>
            <p:cNvGrpSpPr/>
            <p:nvPr/>
          </p:nvGrpSpPr>
          <p:grpSpPr>
            <a:xfrm>
              <a:off x="1766187" y="1179665"/>
              <a:ext cx="80700" cy="1526144"/>
              <a:chOff x="1766187" y="1179665"/>
              <a:chExt cx="80700" cy="1526144"/>
            </a:xfrm>
          </p:grpSpPr>
          <p:sp>
            <p:nvSpPr>
              <p:cNvPr id="8182" name="Google Shape;8182;p5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3" name="Google Shape;8183;p5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4" name="Google Shape;8184;p5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5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5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5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5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9" name="Google Shape;8189;p5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0" name="Google Shape;8190;p5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1" name="Google Shape;8191;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92" name="Google Shape;8192;p58"/>
            <p:cNvGrpSpPr/>
            <p:nvPr/>
          </p:nvGrpSpPr>
          <p:grpSpPr>
            <a:xfrm>
              <a:off x="1936935" y="1179665"/>
              <a:ext cx="80700" cy="1526144"/>
              <a:chOff x="1936935" y="1179665"/>
              <a:chExt cx="80700" cy="1526144"/>
            </a:xfrm>
          </p:grpSpPr>
          <p:sp>
            <p:nvSpPr>
              <p:cNvPr id="8193" name="Google Shape;8193;p5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4" name="Google Shape;8194;p5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5" name="Google Shape;8195;p5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6" name="Google Shape;8196;p5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7" name="Google Shape;8197;p5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8" name="Google Shape;8198;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9" name="Google Shape;8199;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0" name="Google Shape;8200;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1" name="Google Shape;8201;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03" name="Google Shape;8203;p58"/>
            <p:cNvGrpSpPr/>
            <p:nvPr/>
          </p:nvGrpSpPr>
          <p:grpSpPr>
            <a:xfrm>
              <a:off x="2110795" y="1179665"/>
              <a:ext cx="80700" cy="1526144"/>
              <a:chOff x="2110795" y="1179665"/>
              <a:chExt cx="80700" cy="1526144"/>
            </a:xfrm>
          </p:grpSpPr>
          <p:sp>
            <p:nvSpPr>
              <p:cNvPr id="8204" name="Google Shape;8204;p5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5" name="Google Shape;8205;p5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6" name="Google Shape;8206;p5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7" name="Google Shape;8207;p5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8" name="Google Shape;8208;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9" name="Google Shape;8209;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0" name="Google Shape;8210;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1" name="Google Shape;8211;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2" name="Google Shape;8212;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3" name="Google Shape;8213;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4" name="Google Shape;8214;p58"/>
            <p:cNvGrpSpPr/>
            <p:nvPr/>
          </p:nvGrpSpPr>
          <p:grpSpPr>
            <a:xfrm>
              <a:off x="2284655" y="1179665"/>
              <a:ext cx="80700" cy="1526144"/>
              <a:chOff x="2284655" y="1179665"/>
              <a:chExt cx="80700" cy="1526144"/>
            </a:xfrm>
          </p:grpSpPr>
          <p:sp>
            <p:nvSpPr>
              <p:cNvPr id="8215" name="Google Shape;8215;p5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6" name="Google Shape;8216;p5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7" name="Google Shape;8217;p5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8" name="Google Shape;8218;p5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9" name="Google Shape;8219;p5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0" name="Google Shape;8220;p5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1" name="Google Shape;8221;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2" name="Google Shape;8222;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3" name="Google Shape;8223;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4" name="Google Shape;8224;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25" name="Google Shape;8225;p58"/>
          <p:cNvGrpSpPr/>
          <p:nvPr/>
        </p:nvGrpSpPr>
        <p:grpSpPr>
          <a:xfrm>
            <a:off x="2603245" y="985011"/>
            <a:ext cx="1364248" cy="1102133"/>
            <a:chOff x="2623904" y="1198803"/>
            <a:chExt cx="1364248" cy="1102133"/>
          </a:xfrm>
        </p:grpSpPr>
        <p:grpSp>
          <p:nvGrpSpPr>
            <p:cNvPr id="8226" name="Google Shape;8226;p58"/>
            <p:cNvGrpSpPr/>
            <p:nvPr/>
          </p:nvGrpSpPr>
          <p:grpSpPr>
            <a:xfrm>
              <a:off x="2623907" y="1198803"/>
              <a:ext cx="1364245" cy="273000"/>
              <a:chOff x="2623907" y="1198803"/>
              <a:chExt cx="1364245" cy="273000"/>
            </a:xfrm>
          </p:grpSpPr>
          <p:sp>
            <p:nvSpPr>
              <p:cNvPr id="8227" name="Google Shape;8227;p5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8" name="Google Shape;8228;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9" name="Google Shape;8229;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0" name="Google Shape;8230;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1" name="Google Shape;8231;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32" name="Google Shape;8232;p58"/>
            <p:cNvGrpSpPr/>
            <p:nvPr/>
          </p:nvGrpSpPr>
          <p:grpSpPr>
            <a:xfrm>
              <a:off x="2623904" y="1476964"/>
              <a:ext cx="1364245" cy="273000"/>
              <a:chOff x="2623904" y="1476964"/>
              <a:chExt cx="1364245" cy="273000"/>
            </a:xfrm>
          </p:grpSpPr>
          <p:sp>
            <p:nvSpPr>
              <p:cNvPr id="8233" name="Google Shape;8233;p5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4" name="Google Shape;8234;p5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5" name="Google Shape;8235;p5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6" name="Google Shape;8236;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7" name="Google Shape;8237;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38" name="Google Shape;8238;p58"/>
            <p:cNvGrpSpPr/>
            <p:nvPr/>
          </p:nvGrpSpPr>
          <p:grpSpPr>
            <a:xfrm>
              <a:off x="2623907" y="1749775"/>
              <a:ext cx="1364245" cy="273000"/>
              <a:chOff x="2623907" y="1749775"/>
              <a:chExt cx="1364245" cy="273000"/>
            </a:xfrm>
          </p:grpSpPr>
          <p:sp>
            <p:nvSpPr>
              <p:cNvPr id="8239" name="Google Shape;8239;p5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0" name="Google Shape;8240;p5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1" name="Google Shape;8241;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2" name="Google Shape;8242;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3" name="Google Shape;8243;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44" name="Google Shape;8244;p58"/>
            <p:cNvGrpSpPr/>
            <p:nvPr/>
          </p:nvGrpSpPr>
          <p:grpSpPr>
            <a:xfrm>
              <a:off x="2623904" y="2027936"/>
              <a:ext cx="1364245" cy="273000"/>
              <a:chOff x="2623904" y="2027936"/>
              <a:chExt cx="1364245" cy="273000"/>
            </a:xfrm>
          </p:grpSpPr>
          <p:sp>
            <p:nvSpPr>
              <p:cNvPr id="8245" name="Google Shape;8245;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6" name="Google Shape;8246;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7" name="Google Shape;8247;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8" name="Google Shape;8248;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9" name="Google Shape;8249;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50" name="Google Shape;8250;p58"/>
          <p:cNvGrpSpPr/>
          <p:nvPr/>
        </p:nvGrpSpPr>
        <p:grpSpPr>
          <a:xfrm>
            <a:off x="2592706" y="2444193"/>
            <a:ext cx="1387541" cy="159124"/>
            <a:chOff x="3200660" y="2180272"/>
            <a:chExt cx="2563824" cy="378237"/>
          </a:xfrm>
        </p:grpSpPr>
        <p:sp>
          <p:nvSpPr>
            <p:cNvPr id="8251" name="Google Shape;8251;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2" name="Google Shape;8252;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6" name="Google Shape;8256;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7" name="Google Shape;8257;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8" name="Google Shape;8258;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9" name="Google Shape;8259;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0" name="Google Shape;8260;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1" name="Google Shape;8261;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2" name="Google Shape;8262;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3" name="Google Shape;8263;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5" name="Google Shape;8265;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6" name="Google Shape;8266;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7" name="Google Shape;8267;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8" name="Google Shape;8268;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69" name="Google Shape;8269;p58"/>
          <p:cNvGrpSpPr/>
          <p:nvPr/>
        </p:nvGrpSpPr>
        <p:grpSpPr>
          <a:xfrm>
            <a:off x="2589231" y="2722018"/>
            <a:ext cx="1390502" cy="159625"/>
            <a:chOff x="3530150" y="2790075"/>
            <a:chExt cx="1962600" cy="225300"/>
          </a:xfrm>
        </p:grpSpPr>
        <p:sp>
          <p:nvSpPr>
            <p:cNvPr id="8270" name="Google Shape;8270;p5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1" name="Google Shape;8271;p5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2" name="Google Shape;8272;p58"/>
          <p:cNvGrpSpPr/>
          <p:nvPr/>
        </p:nvGrpSpPr>
        <p:grpSpPr>
          <a:xfrm>
            <a:off x="2589884" y="3000344"/>
            <a:ext cx="1411629" cy="153761"/>
            <a:chOff x="3558802" y="4011427"/>
            <a:chExt cx="1866000" cy="111300"/>
          </a:xfrm>
        </p:grpSpPr>
        <p:sp>
          <p:nvSpPr>
            <p:cNvPr id="8273" name="Google Shape;8273;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4" name="Google Shape;8274;p5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5" name="Google Shape;8275;p58"/>
          <p:cNvGrpSpPr/>
          <p:nvPr/>
        </p:nvGrpSpPr>
        <p:grpSpPr>
          <a:xfrm>
            <a:off x="2589576" y="2205744"/>
            <a:ext cx="1383503" cy="119749"/>
            <a:chOff x="3465975" y="2270276"/>
            <a:chExt cx="1986364" cy="171929"/>
          </a:xfrm>
        </p:grpSpPr>
        <p:sp>
          <p:nvSpPr>
            <p:cNvPr id="8276" name="Google Shape;8276;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7" name="Google Shape;8277;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8" name="Google Shape;8278;p5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9" name="Google Shape;8279;p5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0" name="Google Shape;8280;p5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1" name="Google Shape;8281;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2" name="Google Shape;8282;p5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3" name="Google Shape;8283;p5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4" name="Google Shape;8284;p58"/>
          <p:cNvGrpSpPr/>
          <p:nvPr/>
        </p:nvGrpSpPr>
        <p:grpSpPr>
          <a:xfrm>
            <a:off x="2600584" y="3569394"/>
            <a:ext cx="1369531" cy="195460"/>
            <a:chOff x="723300" y="4253549"/>
            <a:chExt cx="2276482" cy="324900"/>
          </a:xfrm>
        </p:grpSpPr>
        <p:sp>
          <p:nvSpPr>
            <p:cNvPr id="8285" name="Google Shape;8285;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6" name="Google Shape;8286;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7" name="Google Shape;8287;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8" name="Google Shape;8288;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9" name="Google Shape;8289;p5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0" name="Google Shape;8290;p58"/>
          <p:cNvGrpSpPr/>
          <p:nvPr/>
        </p:nvGrpSpPr>
        <p:grpSpPr>
          <a:xfrm>
            <a:off x="2590145" y="3270574"/>
            <a:ext cx="1389066" cy="180119"/>
            <a:chOff x="705948" y="3788465"/>
            <a:chExt cx="2308953" cy="299400"/>
          </a:xfrm>
        </p:grpSpPr>
        <p:sp>
          <p:nvSpPr>
            <p:cNvPr id="8291" name="Google Shape;8291;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2" name="Google Shape;8292;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3" name="Google Shape;8293;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4" name="Google Shape;8294;p5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5" name="Google Shape;8295;p5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6" name="Google Shape;8296;p58"/>
          <p:cNvGrpSpPr/>
          <p:nvPr/>
        </p:nvGrpSpPr>
        <p:grpSpPr>
          <a:xfrm>
            <a:off x="2638082" y="3883554"/>
            <a:ext cx="1304609" cy="294074"/>
            <a:chOff x="2658741" y="4097347"/>
            <a:chExt cx="1304609" cy="294074"/>
          </a:xfrm>
        </p:grpSpPr>
        <p:grpSp>
          <p:nvGrpSpPr>
            <p:cNvPr id="8297" name="Google Shape;8297;p58"/>
            <p:cNvGrpSpPr/>
            <p:nvPr/>
          </p:nvGrpSpPr>
          <p:grpSpPr>
            <a:xfrm>
              <a:off x="2658741" y="4097347"/>
              <a:ext cx="118572" cy="294074"/>
              <a:chOff x="3343310" y="4475555"/>
              <a:chExt cx="127717" cy="316753"/>
            </a:xfrm>
          </p:grpSpPr>
          <p:sp>
            <p:nvSpPr>
              <p:cNvPr id="8298" name="Google Shape;8298;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9" name="Google Shape;8299;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0" name="Google Shape;8300;p58"/>
            <p:cNvGrpSpPr/>
            <p:nvPr/>
          </p:nvGrpSpPr>
          <p:grpSpPr>
            <a:xfrm>
              <a:off x="3815519" y="4098388"/>
              <a:ext cx="147831" cy="291991"/>
              <a:chOff x="3527539" y="4476677"/>
              <a:chExt cx="159232" cy="314510"/>
            </a:xfrm>
          </p:grpSpPr>
          <p:sp>
            <p:nvSpPr>
              <p:cNvPr id="8301" name="Google Shape;830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2" name="Google Shape;830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3" name="Google Shape;8303;p58"/>
            <p:cNvGrpSpPr/>
            <p:nvPr/>
          </p:nvGrpSpPr>
          <p:grpSpPr>
            <a:xfrm>
              <a:off x="3511696" y="4098388"/>
              <a:ext cx="147831" cy="291991"/>
              <a:chOff x="3527539" y="4476677"/>
              <a:chExt cx="159232" cy="314510"/>
            </a:xfrm>
          </p:grpSpPr>
          <p:sp>
            <p:nvSpPr>
              <p:cNvPr id="8304" name="Google Shape;8304;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5" name="Google Shape;8305;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6" name="Google Shape;8306;p58"/>
            <p:cNvGrpSpPr/>
            <p:nvPr/>
          </p:nvGrpSpPr>
          <p:grpSpPr>
            <a:xfrm>
              <a:off x="3207874" y="4098388"/>
              <a:ext cx="147831" cy="291991"/>
              <a:chOff x="3527539" y="4476677"/>
              <a:chExt cx="159232" cy="314510"/>
            </a:xfrm>
          </p:grpSpPr>
          <p:sp>
            <p:nvSpPr>
              <p:cNvPr id="8307" name="Google Shape;8307;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8" name="Google Shape;8308;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9" name="Google Shape;8309;p58"/>
            <p:cNvGrpSpPr/>
            <p:nvPr/>
          </p:nvGrpSpPr>
          <p:grpSpPr>
            <a:xfrm>
              <a:off x="2933305" y="4097347"/>
              <a:ext cx="118572" cy="294074"/>
              <a:chOff x="3343310" y="4475555"/>
              <a:chExt cx="127717" cy="316753"/>
            </a:xfrm>
          </p:grpSpPr>
          <p:sp>
            <p:nvSpPr>
              <p:cNvPr id="8310" name="Google Shape;8310;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1" name="Google Shape;8311;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312" name="Google Shape;8312;p58"/>
          <p:cNvGrpSpPr/>
          <p:nvPr/>
        </p:nvGrpSpPr>
        <p:grpSpPr>
          <a:xfrm>
            <a:off x="4256912" y="1866676"/>
            <a:ext cx="1433821" cy="191501"/>
            <a:chOff x="4273350" y="2080469"/>
            <a:chExt cx="1433821" cy="191501"/>
          </a:xfrm>
        </p:grpSpPr>
        <p:grpSp>
          <p:nvGrpSpPr>
            <p:cNvPr id="8313" name="Google Shape;8313;p58"/>
            <p:cNvGrpSpPr/>
            <p:nvPr/>
          </p:nvGrpSpPr>
          <p:grpSpPr>
            <a:xfrm>
              <a:off x="4273350" y="2080469"/>
              <a:ext cx="1433821" cy="0"/>
              <a:chOff x="5224975" y="2962250"/>
              <a:chExt cx="1544400" cy="0"/>
            </a:xfrm>
          </p:grpSpPr>
          <p:cxnSp>
            <p:nvCxnSpPr>
              <p:cNvPr id="8314" name="Google Shape;8314;p5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15" name="Google Shape;8315;p5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316" name="Google Shape;8316;p58"/>
            <p:cNvGrpSpPr/>
            <p:nvPr/>
          </p:nvGrpSpPr>
          <p:grpSpPr>
            <a:xfrm>
              <a:off x="4273350" y="2271969"/>
              <a:ext cx="1433821" cy="0"/>
              <a:chOff x="5224975" y="2962250"/>
              <a:chExt cx="1544400" cy="0"/>
            </a:xfrm>
          </p:grpSpPr>
          <p:cxnSp>
            <p:nvCxnSpPr>
              <p:cNvPr id="8317" name="Google Shape;8317;p5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18" name="Google Shape;8318;p5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319" name="Google Shape;8319;p58"/>
          <p:cNvGrpSpPr/>
          <p:nvPr/>
        </p:nvGrpSpPr>
        <p:grpSpPr>
          <a:xfrm>
            <a:off x="4258467" y="969244"/>
            <a:ext cx="1430711" cy="743389"/>
            <a:chOff x="5159450" y="1919950"/>
            <a:chExt cx="1541050" cy="862500"/>
          </a:xfrm>
        </p:grpSpPr>
        <p:sp>
          <p:nvSpPr>
            <p:cNvPr id="8320" name="Google Shape;8320;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321" name="Google Shape;8321;p58"/>
            <p:cNvGrpSpPr/>
            <p:nvPr/>
          </p:nvGrpSpPr>
          <p:grpSpPr>
            <a:xfrm>
              <a:off x="5159450" y="1919950"/>
              <a:ext cx="1541050" cy="862500"/>
              <a:chOff x="5159450" y="1919950"/>
              <a:chExt cx="1541050" cy="862500"/>
            </a:xfrm>
          </p:grpSpPr>
          <p:cxnSp>
            <p:nvCxnSpPr>
              <p:cNvPr id="8322" name="Google Shape;8322;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323" name="Google Shape;8323;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324" name="Google Shape;8324;p58"/>
          <p:cNvGrpSpPr/>
          <p:nvPr/>
        </p:nvGrpSpPr>
        <p:grpSpPr>
          <a:xfrm>
            <a:off x="4248581" y="2192571"/>
            <a:ext cx="1450484" cy="1052087"/>
            <a:chOff x="5230575" y="1554475"/>
            <a:chExt cx="2137150" cy="1550150"/>
          </a:xfrm>
        </p:grpSpPr>
        <p:sp>
          <p:nvSpPr>
            <p:cNvPr id="8325" name="Google Shape;8325;p5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6" name="Google Shape;8326;p5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7" name="Google Shape;8327;p5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8" name="Google Shape;8328;p5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9" name="Google Shape;8329;p5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0" name="Google Shape;8330;p5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1" name="Google Shape;8331;p5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2" name="Google Shape;8332;p5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3" name="Google Shape;8333;p5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5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5" name="Google Shape;8335;p5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6" name="Google Shape;8336;p5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5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8" name="Google Shape;8338;p58"/>
          <p:cNvGrpSpPr/>
          <p:nvPr/>
        </p:nvGrpSpPr>
        <p:grpSpPr>
          <a:xfrm rot="10800000">
            <a:off x="4265131" y="3284761"/>
            <a:ext cx="1417383" cy="887946"/>
            <a:chOff x="5645403" y="2920021"/>
            <a:chExt cx="2650800" cy="2180614"/>
          </a:xfrm>
        </p:grpSpPr>
        <p:sp>
          <p:nvSpPr>
            <p:cNvPr id="8339" name="Google Shape;8339;p5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40" name="Google Shape;8340;p58"/>
            <p:cNvCxnSpPr>
              <a:stCxn id="833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341" name="Google Shape;8341;p5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42" name="Google Shape;8342;p58"/>
            <p:cNvCxnSpPr>
              <a:endCxn id="834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343" name="Google Shape;8343;p5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44" name="Google Shape;8344;p58"/>
            <p:cNvCxnSpPr>
              <a:stCxn id="834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345" name="Google Shape;8345;p5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46" name="Google Shape;8346;p58"/>
            <p:cNvCxnSpPr>
              <a:endCxn id="834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347" name="Google Shape;8347;p58"/>
          <p:cNvGrpSpPr/>
          <p:nvPr/>
        </p:nvGrpSpPr>
        <p:grpSpPr>
          <a:xfrm>
            <a:off x="7365491" y="2188116"/>
            <a:ext cx="1071743" cy="1021579"/>
            <a:chOff x="7189833" y="2022667"/>
            <a:chExt cx="1251159" cy="1192597"/>
          </a:xfrm>
        </p:grpSpPr>
        <p:sp>
          <p:nvSpPr>
            <p:cNvPr id="8348" name="Google Shape;8348;p5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9" name="Google Shape;8349;p5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0" name="Google Shape;8350;p5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5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52" name="Google Shape;8352;p58"/>
          <p:cNvGrpSpPr/>
          <p:nvPr/>
        </p:nvGrpSpPr>
        <p:grpSpPr>
          <a:xfrm>
            <a:off x="706762" y="2614523"/>
            <a:ext cx="1695374" cy="1560837"/>
            <a:chOff x="727421" y="2828315"/>
            <a:chExt cx="1695374" cy="1560837"/>
          </a:xfrm>
        </p:grpSpPr>
        <p:grpSp>
          <p:nvGrpSpPr>
            <p:cNvPr id="8353" name="Google Shape;8353;p58"/>
            <p:cNvGrpSpPr/>
            <p:nvPr/>
          </p:nvGrpSpPr>
          <p:grpSpPr>
            <a:xfrm>
              <a:off x="819108" y="2882501"/>
              <a:ext cx="103104" cy="1426186"/>
              <a:chOff x="4674013" y="3100904"/>
              <a:chExt cx="122758" cy="1698043"/>
            </a:xfrm>
          </p:grpSpPr>
          <p:sp>
            <p:nvSpPr>
              <p:cNvPr id="8354" name="Google Shape;8354;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5" name="Google Shape;8355;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6" name="Google Shape;8356;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8" name="Google Shape;8358;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9" name="Google Shape;8359;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1" name="Google Shape;8361;p58"/>
            <p:cNvGrpSpPr/>
            <p:nvPr/>
          </p:nvGrpSpPr>
          <p:grpSpPr>
            <a:xfrm>
              <a:off x="1062475" y="2882501"/>
              <a:ext cx="103104" cy="1426186"/>
              <a:chOff x="4940438" y="3100904"/>
              <a:chExt cx="122758" cy="1698043"/>
            </a:xfrm>
          </p:grpSpPr>
          <p:sp>
            <p:nvSpPr>
              <p:cNvPr id="8362" name="Google Shape;8362;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4" name="Google Shape;8364;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5" name="Google Shape;8365;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6" name="Google Shape;8366;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7" name="Google Shape;8367;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8" name="Google Shape;8368;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9" name="Google Shape;8369;p58"/>
            <p:cNvGrpSpPr/>
            <p:nvPr/>
          </p:nvGrpSpPr>
          <p:grpSpPr>
            <a:xfrm>
              <a:off x="1299324" y="2882501"/>
              <a:ext cx="103104" cy="1426186"/>
              <a:chOff x="5206863" y="3100904"/>
              <a:chExt cx="122758" cy="1698043"/>
            </a:xfrm>
          </p:grpSpPr>
          <p:sp>
            <p:nvSpPr>
              <p:cNvPr id="8370" name="Google Shape;8370;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1" name="Google Shape;8371;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2" name="Google Shape;8372;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5" name="Google Shape;8375;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6" name="Google Shape;8376;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77" name="Google Shape;8377;p58"/>
            <p:cNvGrpSpPr/>
            <p:nvPr/>
          </p:nvGrpSpPr>
          <p:grpSpPr>
            <a:xfrm>
              <a:off x="1786057" y="2882501"/>
              <a:ext cx="103104" cy="1426186"/>
              <a:chOff x="6006138" y="3143629"/>
              <a:chExt cx="122758" cy="1698043"/>
            </a:xfrm>
          </p:grpSpPr>
          <p:sp>
            <p:nvSpPr>
              <p:cNvPr id="8378" name="Google Shape;8378;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0" name="Google Shape;8380;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1" name="Google Shape;8381;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2" name="Google Shape;8382;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3" name="Google Shape;8383;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4" name="Google Shape;8384;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5" name="Google Shape;8385;p58"/>
            <p:cNvGrpSpPr/>
            <p:nvPr/>
          </p:nvGrpSpPr>
          <p:grpSpPr>
            <a:xfrm>
              <a:off x="2029422" y="2882501"/>
              <a:ext cx="103104" cy="1426186"/>
              <a:chOff x="6805413" y="3100904"/>
              <a:chExt cx="122758" cy="1698043"/>
            </a:xfrm>
          </p:grpSpPr>
          <p:sp>
            <p:nvSpPr>
              <p:cNvPr id="8386" name="Google Shape;8386;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7" name="Google Shape;8387;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8" name="Google Shape;8388;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9" name="Google Shape;8389;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0" name="Google Shape;8390;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1" name="Google Shape;8391;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2" name="Google Shape;8392;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93" name="Google Shape;8393;p58"/>
            <p:cNvGrpSpPr/>
            <p:nvPr/>
          </p:nvGrpSpPr>
          <p:grpSpPr>
            <a:xfrm>
              <a:off x="727421" y="2828315"/>
              <a:ext cx="1695374" cy="1560837"/>
              <a:chOff x="734799" y="2782450"/>
              <a:chExt cx="1571100" cy="1577400"/>
            </a:xfrm>
          </p:grpSpPr>
          <p:cxnSp>
            <p:nvCxnSpPr>
              <p:cNvPr id="8394" name="Google Shape;8394;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395" name="Google Shape;8395;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396" name="Google Shape;8396;p58"/>
            <p:cNvGrpSpPr/>
            <p:nvPr/>
          </p:nvGrpSpPr>
          <p:grpSpPr>
            <a:xfrm>
              <a:off x="2272795" y="2882501"/>
              <a:ext cx="103104" cy="1426186"/>
              <a:chOff x="5206863" y="3100904"/>
              <a:chExt cx="122758" cy="1698043"/>
            </a:xfrm>
          </p:grpSpPr>
          <p:sp>
            <p:nvSpPr>
              <p:cNvPr id="8397" name="Google Shape;839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8" name="Google Shape;839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9" name="Google Shape;839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0" name="Google Shape;840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1" name="Google Shape;840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2" name="Google Shape;840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3" name="Google Shape;840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04" name="Google Shape;8404;p58"/>
            <p:cNvGrpSpPr/>
            <p:nvPr/>
          </p:nvGrpSpPr>
          <p:grpSpPr>
            <a:xfrm>
              <a:off x="1542694" y="2882501"/>
              <a:ext cx="103104" cy="1426186"/>
              <a:chOff x="6006138" y="3143629"/>
              <a:chExt cx="122758" cy="1698043"/>
            </a:xfrm>
          </p:grpSpPr>
          <p:sp>
            <p:nvSpPr>
              <p:cNvPr id="8405" name="Google Shape;840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6" name="Google Shape;840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7" name="Google Shape;840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8" name="Google Shape;840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9" name="Google Shape;840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0" name="Google Shape;841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1" name="Google Shape;841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412" name="Google Shape;8412;p58"/>
          <p:cNvGrpSpPr/>
          <p:nvPr/>
        </p:nvGrpSpPr>
        <p:grpSpPr>
          <a:xfrm>
            <a:off x="5915341" y="2192094"/>
            <a:ext cx="1248543" cy="1025319"/>
            <a:chOff x="5183758" y="1210600"/>
            <a:chExt cx="3605380" cy="2960783"/>
          </a:xfrm>
        </p:grpSpPr>
        <p:sp>
          <p:nvSpPr>
            <p:cNvPr id="8413" name="Google Shape;8413;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4" name="Google Shape;8414;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5" name="Google Shape;8415;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6" name="Google Shape;8416;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17" name="Google Shape;8417;p5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418" name="Google Shape;8418;p5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419" name="Google Shape;8419;p5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420" name="Google Shape;8420;p5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421" name="Google Shape;8421;p5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22" name="Google Shape;8422;p58"/>
          <p:cNvGrpSpPr/>
          <p:nvPr/>
        </p:nvGrpSpPr>
        <p:grpSpPr>
          <a:xfrm>
            <a:off x="5772403" y="3330411"/>
            <a:ext cx="2664831" cy="843440"/>
            <a:chOff x="5916567" y="1099697"/>
            <a:chExt cx="2556683" cy="809211"/>
          </a:xfrm>
        </p:grpSpPr>
        <p:sp>
          <p:nvSpPr>
            <p:cNvPr id="8423" name="Google Shape;8423;p5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4" name="Google Shape;8424;p5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5" name="Google Shape;8425;p5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6" name="Google Shape;8426;p5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7" name="Google Shape;8427;p5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8" name="Google Shape;8428;p5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9" name="Google Shape;8429;p5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0" name="Google Shape;8430;p5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1" name="Google Shape;8431;p58"/>
          <p:cNvGrpSpPr/>
          <p:nvPr/>
        </p:nvGrpSpPr>
        <p:grpSpPr>
          <a:xfrm>
            <a:off x="5879943" y="979270"/>
            <a:ext cx="1299851" cy="1023338"/>
            <a:chOff x="5900602" y="1193063"/>
            <a:chExt cx="1299851" cy="1023338"/>
          </a:xfrm>
        </p:grpSpPr>
        <p:grpSp>
          <p:nvGrpSpPr>
            <p:cNvPr id="8432" name="Google Shape;8432;p58"/>
            <p:cNvGrpSpPr/>
            <p:nvPr/>
          </p:nvGrpSpPr>
          <p:grpSpPr>
            <a:xfrm>
              <a:off x="6743564" y="1193063"/>
              <a:ext cx="456889" cy="700379"/>
              <a:chOff x="6743564" y="1193063"/>
              <a:chExt cx="456889" cy="700379"/>
            </a:xfrm>
          </p:grpSpPr>
          <p:grpSp>
            <p:nvGrpSpPr>
              <p:cNvPr id="8433" name="Google Shape;8433;p58"/>
              <p:cNvGrpSpPr/>
              <p:nvPr/>
            </p:nvGrpSpPr>
            <p:grpSpPr>
              <a:xfrm>
                <a:off x="6743564" y="1690731"/>
                <a:ext cx="214402" cy="202710"/>
                <a:chOff x="6743564" y="1690731"/>
                <a:chExt cx="214402" cy="202710"/>
              </a:xfrm>
            </p:grpSpPr>
            <p:sp>
              <p:nvSpPr>
                <p:cNvPr id="8434" name="Google Shape;8434;p5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5" name="Google Shape;8435;p5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6" name="Google Shape;8436;p58"/>
              <p:cNvGrpSpPr/>
              <p:nvPr/>
            </p:nvGrpSpPr>
            <p:grpSpPr>
              <a:xfrm>
                <a:off x="6915505" y="1193063"/>
                <a:ext cx="284947" cy="589637"/>
                <a:chOff x="6915505" y="1193063"/>
                <a:chExt cx="284947" cy="589637"/>
              </a:xfrm>
            </p:grpSpPr>
            <p:sp>
              <p:nvSpPr>
                <p:cNvPr id="8437" name="Google Shape;8437;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38" name="Google Shape;8438;p5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439" name="Google Shape;8439;p58"/>
            <p:cNvGrpSpPr/>
            <p:nvPr/>
          </p:nvGrpSpPr>
          <p:grpSpPr>
            <a:xfrm>
              <a:off x="6520337" y="1193063"/>
              <a:ext cx="341815" cy="801589"/>
              <a:chOff x="6520337" y="1193063"/>
              <a:chExt cx="341815" cy="801589"/>
            </a:xfrm>
          </p:grpSpPr>
          <p:grpSp>
            <p:nvGrpSpPr>
              <p:cNvPr id="8440" name="Google Shape;8440;p58"/>
              <p:cNvGrpSpPr/>
              <p:nvPr/>
            </p:nvGrpSpPr>
            <p:grpSpPr>
              <a:xfrm>
                <a:off x="6520337" y="1589527"/>
                <a:ext cx="213950" cy="405125"/>
                <a:chOff x="6520337" y="1589527"/>
                <a:chExt cx="213950" cy="405125"/>
              </a:xfrm>
            </p:grpSpPr>
            <p:sp>
              <p:nvSpPr>
                <p:cNvPr id="8441" name="Google Shape;844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2" name="Google Shape;8442;p5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43" name="Google Shape;8443;p58"/>
              <p:cNvGrpSpPr/>
              <p:nvPr/>
            </p:nvGrpSpPr>
            <p:grpSpPr>
              <a:xfrm>
                <a:off x="6577204" y="1193063"/>
                <a:ext cx="284947" cy="453562"/>
                <a:chOff x="6577204" y="1193063"/>
                <a:chExt cx="284947" cy="453562"/>
              </a:xfrm>
            </p:grpSpPr>
            <p:sp>
              <p:nvSpPr>
                <p:cNvPr id="8444" name="Google Shape;844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45" name="Google Shape;8445;p5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446" name="Google Shape;8446;p58"/>
            <p:cNvGrpSpPr/>
            <p:nvPr/>
          </p:nvGrpSpPr>
          <p:grpSpPr>
            <a:xfrm>
              <a:off x="6238903" y="1193063"/>
              <a:ext cx="300475" cy="901782"/>
              <a:chOff x="6238903" y="1193063"/>
              <a:chExt cx="300475" cy="901782"/>
            </a:xfrm>
          </p:grpSpPr>
          <p:grpSp>
            <p:nvGrpSpPr>
              <p:cNvPr id="8447" name="Google Shape;8447;p58"/>
              <p:cNvGrpSpPr/>
              <p:nvPr/>
            </p:nvGrpSpPr>
            <p:grpSpPr>
              <a:xfrm>
                <a:off x="6290865" y="1489315"/>
                <a:ext cx="248514" cy="605530"/>
                <a:chOff x="6290865" y="1489315"/>
                <a:chExt cx="248514" cy="605530"/>
              </a:xfrm>
            </p:grpSpPr>
            <p:sp>
              <p:nvSpPr>
                <p:cNvPr id="8448" name="Google Shape;844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9" name="Google Shape;8449;p5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50" name="Google Shape;8450;p58"/>
              <p:cNvGrpSpPr/>
              <p:nvPr/>
            </p:nvGrpSpPr>
            <p:grpSpPr>
              <a:xfrm>
                <a:off x="6238903" y="1193063"/>
                <a:ext cx="284947" cy="327512"/>
                <a:chOff x="6238903" y="1193063"/>
                <a:chExt cx="284947" cy="327512"/>
              </a:xfrm>
            </p:grpSpPr>
            <p:sp>
              <p:nvSpPr>
                <p:cNvPr id="8451" name="Google Shape;845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52" name="Google Shape;8452;p5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453" name="Google Shape;8453;p58"/>
            <p:cNvGrpSpPr/>
            <p:nvPr/>
          </p:nvGrpSpPr>
          <p:grpSpPr>
            <a:xfrm>
              <a:off x="5900602" y="1193063"/>
              <a:ext cx="444345" cy="1023338"/>
              <a:chOff x="5900602" y="1193063"/>
              <a:chExt cx="444345" cy="1023338"/>
            </a:xfrm>
          </p:grpSpPr>
          <p:grpSp>
            <p:nvGrpSpPr>
              <p:cNvPr id="8454" name="Google Shape;8454;p58"/>
              <p:cNvGrpSpPr/>
              <p:nvPr/>
            </p:nvGrpSpPr>
            <p:grpSpPr>
              <a:xfrm>
                <a:off x="6046501" y="1367785"/>
                <a:ext cx="298446" cy="848616"/>
                <a:chOff x="6046501" y="1367785"/>
                <a:chExt cx="298446" cy="848616"/>
              </a:xfrm>
            </p:grpSpPr>
            <p:sp>
              <p:nvSpPr>
                <p:cNvPr id="8455" name="Google Shape;845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6" name="Google Shape;8456;p5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57" name="Google Shape;8457;p58"/>
              <p:cNvGrpSpPr/>
              <p:nvPr/>
            </p:nvGrpSpPr>
            <p:grpSpPr>
              <a:xfrm>
                <a:off x="5900602" y="1193063"/>
                <a:ext cx="284947" cy="182312"/>
                <a:chOff x="5900602" y="1193063"/>
                <a:chExt cx="284947" cy="182312"/>
              </a:xfrm>
            </p:grpSpPr>
            <p:sp>
              <p:nvSpPr>
                <p:cNvPr id="8458" name="Google Shape;845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59" name="Google Shape;845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460" name="Google Shape;8460;p58"/>
          <p:cNvGrpSpPr/>
          <p:nvPr/>
        </p:nvGrpSpPr>
        <p:grpSpPr>
          <a:xfrm>
            <a:off x="7217825" y="979415"/>
            <a:ext cx="1219413" cy="1051365"/>
            <a:chOff x="7287122" y="1165658"/>
            <a:chExt cx="1219413" cy="1051365"/>
          </a:xfrm>
        </p:grpSpPr>
        <p:grpSp>
          <p:nvGrpSpPr>
            <p:cNvPr id="8461" name="Google Shape;8461;p58"/>
            <p:cNvGrpSpPr/>
            <p:nvPr/>
          </p:nvGrpSpPr>
          <p:grpSpPr>
            <a:xfrm>
              <a:off x="7287122" y="1969723"/>
              <a:ext cx="1219413" cy="247300"/>
              <a:chOff x="7287122" y="1969723"/>
              <a:chExt cx="1219413" cy="247300"/>
            </a:xfrm>
          </p:grpSpPr>
          <p:sp>
            <p:nvSpPr>
              <p:cNvPr id="8462" name="Google Shape;8462;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63" name="Google Shape;8463;p58"/>
              <p:cNvGrpSpPr/>
              <p:nvPr/>
            </p:nvGrpSpPr>
            <p:grpSpPr>
              <a:xfrm>
                <a:off x="7287122" y="2063892"/>
                <a:ext cx="1151753" cy="73428"/>
                <a:chOff x="7287122" y="2063892"/>
                <a:chExt cx="1151753" cy="73428"/>
              </a:xfrm>
            </p:grpSpPr>
            <p:sp>
              <p:nvSpPr>
                <p:cNvPr id="8464" name="Google Shape;8464;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65" name="Google Shape;8465;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466" name="Google Shape;8466;p58"/>
            <p:cNvGrpSpPr/>
            <p:nvPr/>
          </p:nvGrpSpPr>
          <p:grpSpPr>
            <a:xfrm>
              <a:off x="7287122" y="1712201"/>
              <a:ext cx="1219403" cy="246767"/>
              <a:chOff x="7287122" y="1712201"/>
              <a:chExt cx="1219403" cy="246767"/>
            </a:xfrm>
          </p:grpSpPr>
          <p:sp>
            <p:nvSpPr>
              <p:cNvPr id="8467" name="Google Shape;8467;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68" name="Google Shape;8468;p58"/>
              <p:cNvGrpSpPr/>
              <p:nvPr/>
            </p:nvGrpSpPr>
            <p:grpSpPr>
              <a:xfrm>
                <a:off x="7287122" y="1842861"/>
                <a:ext cx="1005303" cy="73419"/>
                <a:chOff x="7287122" y="1842861"/>
                <a:chExt cx="1005303" cy="73419"/>
              </a:xfrm>
            </p:grpSpPr>
            <p:sp>
              <p:nvSpPr>
                <p:cNvPr id="8469" name="Google Shape;8469;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70" name="Google Shape;8470;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471" name="Google Shape;8471;p58"/>
            <p:cNvGrpSpPr/>
            <p:nvPr/>
          </p:nvGrpSpPr>
          <p:grpSpPr>
            <a:xfrm>
              <a:off x="7287122" y="1447520"/>
              <a:ext cx="1219403" cy="286667"/>
              <a:chOff x="7287122" y="1447520"/>
              <a:chExt cx="1219403" cy="286667"/>
            </a:xfrm>
          </p:grpSpPr>
          <p:sp>
            <p:nvSpPr>
              <p:cNvPr id="8472" name="Google Shape;8472;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73" name="Google Shape;8473;p58"/>
              <p:cNvGrpSpPr/>
              <p:nvPr/>
            </p:nvGrpSpPr>
            <p:grpSpPr>
              <a:xfrm>
                <a:off x="7287122" y="1581977"/>
                <a:ext cx="852803" cy="73428"/>
                <a:chOff x="7287122" y="1581977"/>
                <a:chExt cx="852803" cy="73428"/>
              </a:xfrm>
            </p:grpSpPr>
            <p:sp>
              <p:nvSpPr>
                <p:cNvPr id="8474" name="Google Shape;8474;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75" name="Google Shape;8475;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476" name="Google Shape;8476;p58"/>
            <p:cNvGrpSpPr/>
            <p:nvPr/>
          </p:nvGrpSpPr>
          <p:grpSpPr>
            <a:xfrm>
              <a:off x="7287122" y="1165658"/>
              <a:ext cx="1219403" cy="344253"/>
              <a:chOff x="7287122" y="1165658"/>
              <a:chExt cx="1219403" cy="344253"/>
            </a:xfrm>
          </p:grpSpPr>
          <p:sp>
            <p:nvSpPr>
              <p:cNvPr id="8477" name="Google Shape;8477;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78" name="Google Shape;8478;p58"/>
              <p:cNvGrpSpPr/>
              <p:nvPr/>
            </p:nvGrpSpPr>
            <p:grpSpPr>
              <a:xfrm>
                <a:off x="7287122" y="1341025"/>
                <a:ext cx="695703" cy="73419"/>
                <a:chOff x="7287122" y="1341025"/>
                <a:chExt cx="695703" cy="73419"/>
              </a:xfrm>
            </p:grpSpPr>
            <p:sp>
              <p:nvSpPr>
                <p:cNvPr id="8479" name="Google Shape;8479;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80" name="Google Shape;8480;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484" name="Shape 8484"/>
        <p:cNvGrpSpPr/>
        <p:nvPr/>
      </p:nvGrpSpPr>
      <p:grpSpPr>
        <a:xfrm>
          <a:off x="0" y="0"/>
          <a:ext cx="0" cy="0"/>
          <a:chOff x="0" y="0"/>
          <a:chExt cx="0" cy="0"/>
        </a:xfrm>
      </p:grpSpPr>
      <p:grpSp>
        <p:nvGrpSpPr>
          <p:cNvPr id="8485" name="Google Shape;8485;p59"/>
          <p:cNvGrpSpPr/>
          <p:nvPr/>
        </p:nvGrpSpPr>
        <p:grpSpPr>
          <a:xfrm>
            <a:off x="846551" y="2273217"/>
            <a:ext cx="415546" cy="355053"/>
            <a:chOff x="866243" y="2291587"/>
            <a:chExt cx="415546" cy="355053"/>
          </a:xfrm>
        </p:grpSpPr>
        <p:sp>
          <p:nvSpPr>
            <p:cNvPr id="8486" name="Google Shape;8486;p5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7" name="Google Shape;8487;p5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8" name="Google Shape;8488;p5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9" name="Google Shape;8489;p5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0" name="Google Shape;8490;p5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91" name="Google Shape;8491;p5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92" name="Google Shape;8492;p59"/>
          <p:cNvGrpSpPr/>
          <p:nvPr/>
        </p:nvGrpSpPr>
        <p:grpSpPr>
          <a:xfrm>
            <a:off x="1938828" y="2284205"/>
            <a:ext cx="359213" cy="327807"/>
            <a:chOff x="1958520" y="2302574"/>
            <a:chExt cx="359213" cy="327807"/>
          </a:xfrm>
        </p:grpSpPr>
        <p:sp>
          <p:nvSpPr>
            <p:cNvPr id="8493" name="Google Shape;8493;p5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4" name="Google Shape;8494;p5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5" name="Google Shape;8495;p5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6" name="Google Shape;8496;p59"/>
          <p:cNvGrpSpPr/>
          <p:nvPr/>
        </p:nvGrpSpPr>
        <p:grpSpPr>
          <a:xfrm>
            <a:off x="2560190" y="2269057"/>
            <a:ext cx="207582" cy="359594"/>
            <a:chOff x="2656082" y="2287427"/>
            <a:chExt cx="207582" cy="359594"/>
          </a:xfrm>
        </p:grpSpPr>
        <p:sp>
          <p:nvSpPr>
            <p:cNvPr id="8497" name="Google Shape;8497;p5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8" name="Google Shape;8498;p5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9" name="Google Shape;8499;p5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0" name="Google Shape;8500;p5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01" name="Google Shape;8501;p59"/>
          <p:cNvGrpSpPr/>
          <p:nvPr/>
        </p:nvGrpSpPr>
        <p:grpSpPr>
          <a:xfrm>
            <a:off x="3029961" y="2303099"/>
            <a:ext cx="362991" cy="290018"/>
            <a:chOff x="3049653" y="2321468"/>
            <a:chExt cx="362991" cy="290018"/>
          </a:xfrm>
        </p:grpSpPr>
        <p:sp>
          <p:nvSpPr>
            <p:cNvPr id="8502" name="Google Shape;8502;p5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3" name="Google Shape;8503;p5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4" name="Google Shape;8504;p5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5" name="Google Shape;8505;p5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06" name="Google Shape;8506;p59"/>
          <p:cNvGrpSpPr/>
          <p:nvPr/>
        </p:nvGrpSpPr>
        <p:grpSpPr>
          <a:xfrm>
            <a:off x="3544551" y="2271534"/>
            <a:ext cx="422342" cy="355243"/>
            <a:chOff x="3564243" y="2289904"/>
            <a:chExt cx="422342" cy="355243"/>
          </a:xfrm>
        </p:grpSpPr>
        <p:sp>
          <p:nvSpPr>
            <p:cNvPr id="8507" name="Google Shape;8507;p5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8" name="Google Shape;8508;p5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9" name="Google Shape;8509;p5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0" name="Google Shape;8510;p5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1" name="Google Shape;8511;p5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12" name="Google Shape;8512;p5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13" name="Google Shape;8513;p59"/>
          <p:cNvGrpSpPr/>
          <p:nvPr/>
        </p:nvGrpSpPr>
        <p:grpSpPr>
          <a:xfrm>
            <a:off x="4668202" y="2271344"/>
            <a:ext cx="359594" cy="353909"/>
            <a:chOff x="4687894" y="2289713"/>
            <a:chExt cx="359594" cy="353909"/>
          </a:xfrm>
        </p:grpSpPr>
        <p:sp>
          <p:nvSpPr>
            <p:cNvPr id="8514" name="Google Shape;8514;p5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5" name="Google Shape;8515;p5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6" name="Google Shape;8516;p5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17" name="Google Shape;8517;p5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18" name="Google Shape;8518;p59"/>
          <p:cNvGrpSpPr/>
          <p:nvPr/>
        </p:nvGrpSpPr>
        <p:grpSpPr>
          <a:xfrm>
            <a:off x="6352932" y="2289857"/>
            <a:ext cx="263567" cy="317614"/>
            <a:chOff x="6421399" y="2308227"/>
            <a:chExt cx="263567" cy="317614"/>
          </a:xfrm>
        </p:grpSpPr>
        <p:sp>
          <p:nvSpPr>
            <p:cNvPr id="8519" name="Google Shape;8519;p5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0" name="Google Shape;8520;p5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1" name="Google Shape;8521;p5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2" name="Google Shape;8522;p5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23" name="Google Shape;8523;p59"/>
          <p:cNvGrpSpPr/>
          <p:nvPr/>
        </p:nvGrpSpPr>
        <p:grpSpPr>
          <a:xfrm>
            <a:off x="6850501" y="2277250"/>
            <a:ext cx="360356" cy="343462"/>
            <a:chOff x="6870193" y="2295620"/>
            <a:chExt cx="360356" cy="343462"/>
          </a:xfrm>
        </p:grpSpPr>
        <p:sp>
          <p:nvSpPr>
            <p:cNvPr id="8524" name="Google Shape;8524;p5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5" name="Google Shape;8525;p5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26" name="Google Shape;8526;p59"/>
          <p:cNvGrpSpPr/>
          <p:nvPr/>
        </p:nvGrpSpPr>
        <p:grpSpPr>
          <a:xfrm>
            <a:off x="7421773" y="2284490"/>
            <a:ext cx="342192" cy="327140"/>
            <a:chOff x="7441465" y="2302860"/>
            <a:chExt cx="342192" cy="327140"/>
          </a:xfrm>
        </p:grpSpPr>
        <p:sp>
          <p:nvSpPr>
            <p:cNvPr id="8527" name="Google Shape;8527;p5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8" name="Google Shape;8528;p5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29" name="Google Shape;8529;p59"/>
          <p:cNvGrpSpPr/>
          <p:nvPr/>
        </p:nvGrpSpPr>
        <p:grpSpPr>
          <a:xfrm>
            <a:off x="7969991" y="2331837"/>
            <a:ext cx="332761" cy="234066"/>
            <a:chOff x="7989683" y="2350207"/>
            <a:chExt cx="332761" cy="234066"/>
          </a:xfrm>
        </p:grpSpPr>
        <p:sp>
          <p:nvSpPr>
            <p:cNvPr id="8530" name="Google Shape;8530;p5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1" name="Google Shape;8531;p5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2" name="Google Shape;8532;p5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3" name="Google Shape;8533;p5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4" name="Google Shape;8534;p5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5" name="Google Shape;8535;p5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6" name="Google Shape;8536;p59"/>
          <p:cNvGrpSpPr/>
          <p:nvPr/>
        </p:nvGrpSpPr>
        <p:grpSpPr>
          <a:xfrm>
            <a:off x="5803602" y="2291381"/>
            <a:ext cx="315327" cy="314978"/>
            <a:chOff x="5823294" y="2309751"/>
            <a:chExt cx="315327" cy="314978"/>
          </a:xfrm>
        </p:grpSpPr>
        <p:sp>
          <p:nvSpPr>
            <p:cNvPr id="8537" name="Google Shape;8537;p5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8" name="Google Shape;8538;p5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9" name="Google Shape;8539;p5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0" name="Google Shape;8540;p5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1" name="Google Shape;8541;p5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2" name="Google Shape;8542;p5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3" name="Google Shape;8543;p5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4" name="Google Shape;8544;p5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5" name="Google Shape;8545;p5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6" name="Google Shape;8546;p5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7" name="Google Shape;8547;p5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8" name="Google Shape;8548;p5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9" name="Google Shape;8549;p5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0" name="Google Shape;8550;p5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1" name="Google Shape;8551;p5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2" name="Google Shape;8552;p5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3" name="Google Shape;8553;p5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54" name="Google Shape;8554;p59"/>
          <p:cNvGrpSpPr/>
          <p:nvPr/>
        </p:nvGrpSpPr>
        <p:grpSpPr>
          <a:xfrm>
            <a:off x="2477583" y="2725790"/>
            <a:ext cx="370930" cy="370549"/>
            <a:chOff x="2497275" y="2744159"/>
            <a:chExt cx="370930" cy="370549"/>
          </a:xfrm>
        </p:grpSpPr>
        <p:sp>
          <p:nvSpPr>
            <p:cNvPr id="8555" name="Google Shape;8555;p5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6" name="Google Shape;8556;p5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7" name="Google Shape;8557;p5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8" name="Google Shape;8558;p5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9" name="Google Shape;8559;p5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0" name="Google Shape;8560;p5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61" name="Google Shape;8561;p59"/>
          <p:cNvGrpSpPr/>
          <p:nvPr/>
        </p:nvGrpSpPr>
        <p:grpSpPr>
          <a:xfrm>
            <a:off x="841248" y="2728108"/>
            <a:ext cx="371883" cy="365691"/>
            <a:chOff x="860940" y="2746477"/>
            <a:chExt cx="371883" cy="365691"/>
          </a:xfrm>
        </p:grpSpPr>
        <p:sp>
          <p:nvSpPr>
            <p:cNvPr id="8562" name="Google Shape;8562;p5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3" name="Google Shape;8563;p5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4" name="Google Shape;8564;p5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5" name="Google Shape;8565;p5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6" name="Google Shape;8566;p5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67" name="Google Shape;8567;p59"/>
          <p:cNvGrpSpPr/>
          <p:nvPr/>
        </p:nvGrpSpPr>
        <p:grpSpPr>
          <a:xfrm>
            <a:off x="1431144" y="2747889"/>
            <a:ext cx="283985" cy="341080"/>
            <a:chOff x="1493849" y="2775533"/>
            <a:chExt cx="283985" cy="341080"/>
          </a:xfrm>
        </p:grpSpPr>
        <p:sp>
          <p:nvSpPr>
            <p:cNvPr id="8568" name="Google Shape;8568;p5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9" name="Google Shape;8569;p5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0" name="Google Shape;8570;p59"/>
          <p:cNvGrpSpPr/>
          <p:nvPr/>
        </p:nvGrpSpPr>
        <p:grpSpPr>
          <a:xfrm>
            <a:off x="1933144" y="2756052"/>
            <a:ext cx="372835" cy="342573"/>
            <a:chOff x="1952836" y="2774422"/>
            <a:chExt cx="372835" cy="342573"/>
          </a:xfrm>
        </p:grpSpPr>
        <p:sp>
          <p:nvSpPr>
            <p:cNvPr id="8571" name="Google Shape;8571;p5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2" name="Google Shape;8572;p5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3" name="Google Shape;8573;p5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4" name="Google Shape;8574;p59"/>
          <p:cNvGrpSpPr/>
          <p:nvPr/>
        </p:nvGrpSpPr>
        <p:grpSpPr>
          <a:xfrm>
            <a:off x="3060224" y="2726107"/>
            <a:ext cx="332729" cy="372518"/>
            <a:chOff x="3079916" y="2744477"/>
            <a:chExt cx="332729" cy="372518"/>
          </a:xfrm>
        </p:grpSpPr>
        <p:sp>
          <p:nvSpPr>
            <p:cNvPr id="8575" name="Google Shape;8575;p5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6" name="Google Shape;8576;p5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7" name="Google Shape;8577;p5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8" name="Google Shape;8578;p59"/>
          <p:cNvGrpSpPr/>
          <p:nvPr/>
        </p:nvGrpSpPr>
        <p:grpSpPr>
          <a:xfrm>
            <a:off x="3600884" y="2727155"/>
            <a:ext cx="336889" cy="355592"/>
            <a:chOff x="3620576" y="2745525"/>
            <a:chExt cx="336889" cy="355592"/>
          </a:xfrm>
        </p:grpSpPr>
        <p:sp>
          <p:nvSpPr>
            <p:cNvPr id="8579" name="Google Shape;8579;p5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0" name="Google Shape;8580;p5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1" name="Google Shape;8581;p59"/>
          <p:cNvGrpSpPr/>
          <p:nvPr/>
        </p:nvGrpSpPr>
        <p:grpSpPr>
          <a:xfrm>
            <a:off x="4107123" y="2742334"/>
            <a:ext cx="380393" cy="363118"/>
            <a:chOff x="4126815" y="2760704"/>
            <a:chExt cx="380393" cy="363118"/>
          </a:xfrm>
        </p:grpSpPr>
        <p:sp>
          <p:nvSpPr>
            <p:cNvPr id="8582" name="Google Shape;8582;p5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3" name="Google Shape;8583;p5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4" name="Google Shape;8584;p5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5" name="Google Shape;8585;p5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6" name="Google Shape;8586;p59"/>
          <p:cNvGrpSpPr/>
          <p:nvPr/>
        </p:nvGrpSpPr>
        <p:grpSpPr>
          <a:xfrm>
            <a:off x="4656294" y="2727314"/>
            <a:ext cx="381346" cy="368644"/>
            <a:chOff x="4675986" y="2745684"/>
            <a:chExt cx="381346" cy="368644"/>
          </a:xfrm>
        </p:grpSpPr>
        <p:sp>
          <p:nvSpPr>
            <p:cNvPr id="8587" name="Google Shape;8587;p5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8" name="Google Shape;8588;p5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9" name="Google Shape;8589;p59"/>
          <p:cNvGrpSpPr/>
          <p:nvPr/>
        </p:nvGrpSpPr>
        <p:grpSpPr>
          <a:xfrm>
            <a:off x="5200924" y="2772692"/>
            <a:ext cx="373185" cy="302466"/>
            <a:chOff x="5220616" y="2791061"/>
            <a:chExt cx="373185" cy="302466"/>
          </a:xfrm>
        </p:grpSpPr>
        <p:sp>
          <p:nvSpPr>
            <p:cNvPr id="8590" name="Google Shape;8590;p5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1" name="Google Shape;8591;p5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2" name="Google Shape;8592;p5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3" name="Google Shape;8593;p5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4" name="Google Shape;8594;p5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5" name="Google Shape;8595;p5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6" name="Google Shape;8596;p5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7" name="Google Shape;8597;p5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8" name="Google Shape;8598;p5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9" name="Google Shape;8599;p5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0" name="Google Shape;8600;p5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1" name="Google Shape;8601;p5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2" name="Google Shape;8602;p5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3" name="Google Shape;8603;p5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4" name="Google Shape;8604;p5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5" name="Google Shape;8605;p5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6" name="Google Shape;8606;p5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7" name="Google Shape;8607;p5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8" name="Google Shape;8608;p59"/>
          <p:cNvGrpSpPr/>
          <p:nvPr/>
        </p:nvGrpSpPr>
        <p:grpSpPr>
          <a:xfrm>
            <a:off x="5768969" y="2754147"/>
            <a:ext cx="284366" cy="344097"/>
            <a:chOff x="5864861" y="2772517"/>
            <a:chExt cx="284366" cy="344097"/>
          </a:xfrm>
        </p:grpSpPr>
        <p:sp>
          <p:nvSpPr>
            <p:cNvPr id="8609" name="Google Shape;8609;p5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0" name="Google Shape;8610;p5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1" name="Google Shape;8611;p5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2" name="Google Shape;8612;p5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3" name="Google Shape;8613;p5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4" name="Google Shape;8614;p5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15" name="Google Shape;8615;p5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16" name="Google Shape;8616;p59"/>
          <p:cNvGrpSpPr/>
          <p:nvPr/>
        </p:nvGrpSpPr>
        <p:grpSpPr>
          <a:xfrm>
            <a:off x="6954467" y="2771168"/>
            <a:ext cx="255247" cy="327458"/>
            <a:chOff x="6974158" y="2789537"/>
            <a:chExt cx="255247" cy="327458"/>
          </a:xfrm>
        </p:grpSpPr>
        <p:sp>
          <p:nvSpPr>
            <p:cNvPr id="8617" name="Google Shape;8617;p5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8" name="Google Shape;8618;p5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9" name="Google Shape;8619;p5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0" name="Google Shape;8620;p5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1" name="Google Shape;8621;p5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2" name="Google Shape;8622;p5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23" name="Google Shape;8623;p59"/>
          <p:cNvGrpSpPr/>
          <p:nvPr/>
        </p:nvGrpSpPr>
        <p:grpSpPr>
          <a:xfrm>
            <a:off x="7511005" y="2771930"/>
            <a:ext cx="244291" cy="326314"/>
            <a:chOff x="7530697" y="2790299"/>
            <a:chExt cx="244291" cy="326314"/>
          </a:xfrm>
        </p:grpSpPr>
        <p:sp>
          <p:nvSpPr>
            <p:cNvPr id="8624" name="Google Shape;8624;p5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5" name="Google Shape;8625;p5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6" name="Google Shape;8626;p5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7" name="Google Shape;8627;p5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8" name="Google Shape;8628;p5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9" name="Google Shape;8629;p5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30" name="Google Shape;8630;p59"/>
          <p:cNvGrpSpPr/>
          <p:nvPr/>
        </p:nvGrpSpPr>
        <p:grpSpPr>
          <a:xfrm>
            <a:off x="7968499" y="2813878"/>
            <a:ext cx="332348" cy="283985"/>
            <a:chOff x="7988191" y="2832248"/>
            <a:chExt cx="332348" cy="283985"/>
          </a:xfrm>
        </p:grpSpPr>
        <p:sp>
          <p:nvSpPr>
            <p:cNvPr id="8631" name="Google Shape;8631;p5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2" name="Google Shape;8632;p5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3" name="Google Shape;8633;p5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34" name="Google Shape;8634;p5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35" name="Google Shape;8635;p59"/>
          <p:cNvGrpSpPr/>
          <p:nvPr/>
        </p:nvGrpSpPr>
        <p:grpSpPr>
          <a:xfrm>
            <a:off x="3568748" y="3239998"/>
            <a:ext cx="364484" cy="262423"/>
            <a:chOff x="3588440" y="3258368"/>
            <a:chExt cx="364484" cy="262423"/>
          </a:xfrm>
        </p:grpSpPr>
        <p:sp>
          <p:nvSpPr>
            <p:cNvPr id="8636" name="Google Shape;8636;p5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7" name="Google Shape;8637;p5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8" name="Google Shape;8638;p5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9" name="Google Shape;8639;p5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0" name="Google Shape;8640;p5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1" name="Google Shape;8641;p5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42" name="Google Shape;8642;p5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43" name="Google Shape;8643;p59"/>
          <p:cNvGrpSpPr/>
          <p:nvPr/>
        </p:nvGrpSpPr>
        <p:grpSpPr>
          <a:xfrm>
            <a:off x="5746125" y="3209355"/>
            <a:ext cx="364865" cy="324822"/>
            <a:chOff x="5765817" y="3227724"/>
            <a:chExt cx="364865" cy="324822"/>
          </a:xfrm>
        </p:grpSpPr>
        <p:sp>
          <p:nvSpPr>
            <p:cNvPr id="8644" name="Google Shape;8644;p5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5" name="Google Shape;8645;p5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6" name="Google Shape;8646;p5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47" name="Google Shape;8647;p59"/>
          <p:cNvGrpSpPr/>
          <p:nvPr/>
        </p:nvGrpSpPr>
        <p:grpSpPr>
          <a:xfrm>
            <a:off x="6208891" y="3219294"/>
            <a:ext cx="446539" cy="303895"/>
            <a:chOff x="6228583" y="3237664"/>
            <a:chExt cx="446539" cy="303895"/>
          </a:xfrm>
        </p:grpSpPr>
        <p:sp>
          <p:nvSpPr>
            <p:cNvPr id="8648" name="Google Shape;8648;p5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9" name="Google Shape;8649;p5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0" name="Google Shape;8650;p5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1" name="Google Shape;8651;p5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2" name="Google Shape;8652;p5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3" name="Google Shape;8653;p5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4" name="Google Shape;8654;p5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5" name="Google Shape;8655;p5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6" name="Google Shape;8656;p5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7" name="Google Shape;8657;p5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8" name="Google Shape;8658;p5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9" name="Google Shape;8659;p5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0" name="Google Shape;8660;p5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1" name="Google Shape;8661;p5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2" name="Google Shape;8662;p5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3" name="Google Shape;8663;p5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4" name="Google Shape;8664;p5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65" name="Google Shape;8665;p59"/>
          <p:cNvGrpSpPr/>
          <p:nvPr/>
        </p:nvGrpSpPr>
        <p:grpSpPr>
          <a:xfrm>
            <a:off x="846170" y="3188936"/>
            <a:ext cx="364484" cy="364897"/>
            <a:chOff x="865862" y="3207306"/>
            <a:chExt cx="364484" cy="364897"/>
          </a:xfrm>
        </p:grpSpPr>
        <p:sp>
          <p:nvSpPr>
            <p:cNvPr id="8666" name="Google Shape;8666;p5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7" name="Google Shape;8667;p5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8" name="Google Shape;8668;p5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9" name="Google Shape;8669;p5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0" name="Google Shape;8670;p5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1" name="Google Shape;8671;p5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2" name="Google Shape;8672;p5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3" name="Google Shape;8673;p5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4" name="Google Shape;8674;p5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5" name="Google Shape;8675;p5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6" name="Google Shape;8676;p5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7" name="Google Shape;8677;p5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8" name="Google Shape;8678;p5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9" name="Google Shape;8679;p5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80" name="Google Shape;8680;p59"/>
          <p:cNvGrpSpPr/>
          <p:nvPr/>
        </p:nvGrpSpPr>
        <p:grpSpPr>
          <a:xfrm>
            <a:off x="1384925" y="3208593"/>
            <a:ext cx="370168" cy="325965"/>
            <a:chOff x="1404617" y="3226962"/>
            <a:chExt cx="370168" cy="325965"/>
          </a:xfrm>
        </p:grpSpPr>
        <p:sp>
          <p:nvSpPr>
            <p:cNvPr id="8681" name="Google Shape;8681;p5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2" name="Google Shape;8682;p5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3" name="Google Shape;8683;p5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4" name="Google Shape;8684;p5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5" name="Google Shape;8685;p5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6" name="Google Shape;8686;p5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7" name="Google Shape;8687;p5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8" name="Google Shape;8688;p5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9" name="Google Shape;8689;p5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0" name="Google Shape;8690;p59"/>
          <p:cNvGrpSpPr/>
          <p:nvPr/>
        </p:nvGrpSpPr>
        <p:grpSpPr>
          <a:xfrm>
            <a:off x="1933711" y="3197724"/>
            <a:ext cx="366389" cy="354481"/>
            <a:chOff x="1954741" y="3212419"/>
            <a:chExt cx="366389" cy="354481"/>
          </a:xfrm>
        </p:grpSpPr>
        <p:sp>
          <p:nvSpPr>
            <p:cNvPr id="8691" name="Google Shape;8691;p5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2" name="Google Shape;8692;p5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3" name="Google Shape;8693;p5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4" name="Google Shape;8694;p5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5" name="Google Shape;8695;p5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6" name="Google Shape;8696;p5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7" name="Google Shape;8697;p5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8" name="Google Shape;8698;p59"/>
          <p:cNvGrpSpPr/>
          <p:nvPr/>
        </p:nvGrpSpPr>
        <p:grpSpPr>
          <a:xfrm>
            <a:off x="3023547" y="3197256"/>
            <a:ext cx="366008" cy="348670"/>
            <a:chOff x="3043239" y="3215626"/>
            <a:chExt cx="366008" cy="348670"/>
          </a:xfrm>
        </p:grpSpPr>
        <p:sp>
          <p:nvSpPr>
            <p:cNvPr id="8699" name="Google Shape;8699;p5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0" name="Google Shape;8700;p5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01" name="Google Shape;8701;p59"/>
          <p:cNvGrpSpPr/>
          <p:nvPr/>
        </p:nvGrpSpPr>
        <p:grpSpPr>
          <a:xfrm>
            <a:off x="4198641" y="3166613"/>
            <a:ext cx="209107" cy="383442"/>
            <a:chOff x="4218333" y="3184982"/>
            <a:chExt cx="209107" cy="383442"/>
          </a:xfrm>
        </p:grpSpPr>
        <p:sp>
          <p:nvSpPr>
            <p:cNvPr id="8702" name="Google Shape;8702;p5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3" name="Google Shape;8703;p5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04" name="Google Shape;8704;p5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05" name="Google Shape;8705;p59"/>
          <p:cNvGrpSpPr/>
          <p:nvPr/>
        </p:nvGrpSpPr>
        <p:grpSpPr>
          <a:xfrm>
            <a:off x="6876953" y="3197637"/>
            <a:ext cx="322917" cy="347876"/>
            <a:chOff x="6896644" y="3216007"/>
            <a:chExt cx="322917" cy="347876"/>
          </a:xfrm>
        </p:grpSpPr>
        <p:sp>
          <p:nvSpPr>
            <p:cNvPr id="8706" name="Google Shape;8706;p5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7" name="Google Shape;8707;p5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8" name="Google Shape;8708;p5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9" name="Google Shape;8709;p5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0" name="Google Shape;8710;p5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1" name="Google Shape;8711;p5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2" name="Google Shape;8712;p5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13" name="Google Shape;8713;p59"/>
          <p:cNvGrpSpPr/>
          <p:nvPr/>
        </p:nvGrpSpPr>
        <p:grpSpPr>
          <a:xfrm>
            <a:off x="7409674" y="3204814"/>
            <a:ext cx="334634" cy="333904"/>
            <a:chOff x="7429366" y="3223183"/>
            <a:chExt cx="334634" cy="333904"/>
          </a:xfrm>
        </p:grpSpPr>
        <p:sp>
          <p:nvSpPr>
            <p:cNvPr id="8714" name="Google Shape;8714;p5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5" name="Google Shape;8715;p5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16" name="Google Shape;8716;p5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17" name="Google Shape;8717;p59"/>
          <p:cNvGrpSpPr/>
          <p:nvPr/>
        </p:nvGrpSpPr>
        <p:grpSpPr>
          <a:xfrm>
            <a:off x="5196764" y="3707114"/>
            <a:ext cx="356196" cy="265631"/>
            <a:chOff x="5216456" y="3725484"/>
            <a:chExt cx="356196" cy="265631"/>
          </a:xfrm>
        </p:grpSpPr>
        <p:sp>
          <p:nvSpPr>
            <p:cNvPr id="8718" name="Google Shape;8718;p5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9" name="Google Shape;8719;p5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0" name="Google Shape;8720;p59"/>
          <p:cNvGrpSpPr/>
          <p:nvPr/>
        </p:nvGrpSpPr>
        <p:grpSpPr>
          <a:xfrm>
            <a:off x="6829701" y="3715625"/>
            <a:ext cx="355053" cy="248038"/>
            <a:chOff x="6849393" y="3733994"/>
            <a:chExt cx="355053" cy="248038"/>
          </a:xfrm>
        </p:grpSpPr>
        <p:sp>
          <p:nvSpPr>
            <p:cNvPr id="8721" name="Google Shape;8721;p5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2" name="Google Shape;8722;p5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3" name="Google Shape;8723;p5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4" name="Google Shape;8724;p5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5" name="Google Shape;8725;p5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6" name="Google Shape;8726;p59"/>
          <p:cNvGrpSpPr/>
          <p:nvPr/>
        </p:nvGrpSpPr>
        <p:grpSpPr>
          <a:xfrm>
            <a:off x="7899305" y="3696318"/>
            <a:ext cx="392111" cy="280206"/>
            <a:chOff x="7918997" y="3714687"/>
            <a:chExt cx="392111" cy="280206"/>
          </a:xfrm>
        </p:grpSpPr>
        <p:sp>
          <p:nvSpPr>
            <p:cNvPr id="8727" name="Google Shape;8727;p5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8" name="Google Shape;8728;p5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9" name="Google Shape;8729;p5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0" name="Google Shape;8730;p5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1" name="Google Shape;8731;p5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32" name="Google Shape;8732;p5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33" name="Google Shape;8733;p59"/>
          <p:cNvGrpSpPr/>
          <p:nvPr/>
        </p:nvGrpSpPr>
        <p:grpSpPr>
          <a:xfrm>
            <a:off x="1389085" y="3662594"/>
            <a:ext cx="357720" cy="355148"/>
            <a:chOff x="1408777" y="3680964"/>
            <a:chExt cx="357720" cy="355148"/>
          </a:xfrm>
        </p:grpSpPr>
        <p:sp>
          <p:nvSpPr>
            <p:cNvPr id="8734" name="Google Shape;8734;p5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5" name="Google Shape;8735;p5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6" name="Google Shape;8736;p5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7" name="Google Shape;8737;p5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8" name="Google Shape;8738;p5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39" name="Google Shape;8739;p59"/>
          <p:cNvGrpSpPr/>
          <p:nvPr/>
        </p:nvGrpSpPr>
        <p:grpSpPr>
          <a:xfrm>
            <a:off x="1933144" y="3662594"/>
            <a:ext cx="357720" cy="355148"/>
            <a:chOff x="1952836" y="3680964"/>
            <a:chExt cx="357720" cy="355148"/>
          </a:xfrm>
        </p:grpSpPr>
        <p:sp>
          <p:nvSpPr>
            <p:cNvPr id="8740" name="Google Shape;8740;p5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1" name="Google Shape;8741;p5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2" name="Google Shape;8742;p5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3" name="Google Shape;8743;p5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4" name="Google Shape;8744;p5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45" name="Google Shape;8745;p59"/>
          <p:cNvGrpSpPr/>
          <p:nvPr/>
        </p:nvGrpSpPr>
        <p:grpSpPr>
          <a:xfrm>
            <a:off x="2477202" y="3662594"/>
            <a:ext cx="357720" cy="355148"/>
            <a:chOff x="2496894" y="3680964"/>
            <a:chExt cx="357720" cy="355148"/>
          </a:xfrm>
        </p:grpSpPr>
        <p:sp>
          <p:nvSpPr>
            <p:cNvPr id="8746" name="Google Shape;8746;p5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7" name="Google Shape;8747;p5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8" name="Google Shape;8748;p5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9" name="Google Shape;8749;p5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0" name="Google Shape;8750;p5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1" name="Google Shape;8751;p59"/>
          <p:cNvGrpSpPr/>
          <p:nvPr/>
        </p:nvGrpSpPr>
        <p:grpSpPr>
          <a:xfrm>
            <a:off x="3021292" y="3662689"/>
            <a:ext cx="356164" cy="355815"/>
            <a:chOff x="3040984" y="3681059"/>
            <a:chExt cx="356164" cy="355815"/>
          </a:xfrm>
        </p:grpSpPr>
        <p:sp>
          <p:nvSpPr>
            <p:cNvPr id="8752" name="Google Shape;8752;p5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3" name="Google Shape;8753;p5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4" name="Google Shape;8754;p5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5" name="Google Shape;8755;p59"/>
          <p:cNvGrpSpPr/>
          <p:nvPr/>
        </p:nvGrpSpPr>
        <p:grpSpPr>
          <a:xfrm>
            <a:off x="3564589" y="3680821"/>
            <a:ext cx="358069" cy="317995"/>
            <a:chOff x="3584280" y="3699191"/>
            <a:chExt cx="358069" cy="317995"/>
          </a:xfrm>
        </p:grpSpPr>
        <p:sp>
          <p:nvSpPr>
            <p:cNvPr id="8756" name="Google Shape;8756;p5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7" name="Google Shape;8757;p5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8" name="Google Shape;8758;p5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9" name="Google Shape;8759;p5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0" name="Google Shape;8760;p59"/>
          <p:cNvGrpSpPr/>
          <p:nvPr/>
        </p:nvGrpSpPr>
        <p:grpSpPr>
          <a:xfrm>
            <a:off x="4109790" y="3662689"/>
            <a:ext cx="355402" cy="354291"/>
            <a:chOff x="4129482" y="3681059"/>
            <a:chExt cx="355402" cy="354291"/>
          </a:xfrm>
        </p:grpSpPr>
        <p:sp>
          <p:nvSpPr>
            <p:cNvPr id="8761" name="Google Shape;8761;p5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2" name="Google Shape;8762;p5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3" name="Google Shape;8763;p5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4" name="Google Shape;8764;p5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5" name="Google Shape;8765;p59"/>
          <p:cNvGrpSpPr/>
          <p:nvPr/>
        </p:nvGrpSpPr>
        <p:grpSpPr>
          <a:xfrm>
            <a:off x="4653849" y="3661927"/>
            <a:ext cx="355434" cy="355815"/>
            <a:chOff x="4673540" y="3680297"/>
            <a:chExt cx="355434" cy="355815"/>
          </a:xfrm>
        </p:grpSpPr>
        <p:sp>
          <p:nvSpPr>
            <p:cNvPr id="8766" name="Google Shape;8766;p5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7" name="Google Shape;8767;p5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8" name="Google Shape;8768;p5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9" name="Google Shape;8769;p59"/>
          <p:cNvGrpSpPr/>
          <p:nvPr/>
        </p:nvGrpSpPr>
        <p:grpSpPr>
          <a:xfrm>
            <a:off x="5759716" y="3680821"/>
            <a:ext cx="317645" cy="318757"/>
            <a:chOff x="5779408" y="3699191"/>
            <a:chExt cx="317645" cy="318757"/>
          </a:xfrm>
        </p:grpSpPr>
        <p:sp>
          <p:nvSpPr>
            <p:cNvPr id="8770" name="Google Shape;8770;p5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1" name="Google Shape;8771;p5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72" name="Google Shape;8772;p5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73" name="Google Shape;8773;p59"/>
          <p:cNvGrpSpPr/>
          <p:nvPr/>
        </p:nvGrpSpPr>
        <p:grpSpPr>
          <a:xfrm>
            <a:off x="7370743" y="3662499"/>
            <a:ext cx="372073" cy="355243"/>
            <a:chOff x="7390435" y="3680868"/>
            <a:chExt cx="372073" cy="355243"/>
          </a:xfrm>
        </p:grpSpPr>
        <p:sp>
          <p:nvSpPr>
            <p:cNvPr id="8774" name="Google Shape;8774;p5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5" name="Google Shape;8775;p5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6" name="Google Shape;8776;p5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7" name="Google Shape;8777;p5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8" name="Google Shape;8778;p5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9" name="Google Shape;8779;p5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0" name="Google Shape;8780;p59"/>
          <p:cNvGrpSpPr/>
          <p:nvPr/>
        </p:nvGrpSpPr>
        <p:grpSpPr>
          <a:xfrm>
            <a:off x="1392301" y="4119346"/>
            <a:ext cx="374709" cy="374010"/>
            <a:chOff x="1421638" y="4125629"/>
            <a:chExt cx="374709" cy="374010"/>
          </a:xfrm>
        </p:grpSpPr>
        <p:sp>
          <p:nvSpPr>
            <p:cNvPr id="8781" name="Google Shape;8781;p5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2" name="Google Shape;8782;p5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3" name="Google Shape;8783;p59"/>
          <p:cNvGrpSpPr/>
          <p:nvPr/>
        </p:nvGrpSpPr>
        <p:grpSpPr>
          <a:xfrm>
            <a:off x="1943917" y="4135255"/>
            <a:ext cx="357720" cy="342192"/>
            <a:chOff x="1973254" y="4156304"/>
            <a:chExt cx="357720" cy="342192"/>
          </a:xfrm>
        </p:grpSpPr>
        <p:sp>
          <p:nvSpPr>
            <p:cNvPr id="8784" name="Google Shape;8784;p5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5" name="Google Shape;8785;p5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6" name="Google Shape;8786;p5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7" name="Google Shape;8787;p5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8" name="Google Shape;8788;p5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9" name="Google Shape;8789;p5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90" name="Google Shape;8790;p59"/>
          <p:cNvGrpSpPr/>
          <p:nvPr/>
        </p:nvGrpSpPr>
        <p:grpSpPr>
          <a:xfrm>
            <a:off x="2494422" y="4136192"/>
            <a:ext cx="341049" cy="340318"/>
            <a:chOff x="2523759" y="4135505"/>
            <a:chExt cx="341049" cy="340318"/>
          </a:xfrm>
        </p:grpSpPr>
        <p:sp>
          <p:nvSpPr>
            <p:cNvPr id="8791" name="Google Shape;8791;p5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2" name="Google Shape;8792;p5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93" name="Google Shape;8793;p59"/>
          <p:cNvGrpSpPr/>
          <p:nvPr/>
        </p:nvGrpSpPr>
        <p:grpSpPr>
          <a:xfrm>
            <a:off x="3011266" y="4131175"/>
            <a:ext cx="392079" cy="350353"/>
            <a:chOff x="3040603" y="4130360"/>
            <a:chExt cx="392079" cy="350353"/>
          </a:xfrm>
        </p:grpSpPr>
        <p:sp>
          <p:nvSpPr>
            <p:cNvPr id="8794" name="Google Shape;8794;p5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5" name="Google Shape;8795;p5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6" name="Google Shape;8796;p5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7" name="Google Shape;8797;p5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8" name="Google Shape;8798;p5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9" name="Google Shape;8799;p5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0" name="Google Shape;8800;p5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1" name="Google Shape;8801;p5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2" name="Google Shape;8802;p5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3" name="Google Shape;8803;p5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4" name="Google Shape;8804;p59"/>
          <p:cNvGrpSpPr/>
          <p:nvPr/>
        </p:nvGrpSpPr>
        <p:grpSpPr>
          <a:xfrm>
            <a:off x="3632807" y="4136192"/>
            <a:ext cx="232955" cy="340318"/>
            <a:chOff x="3662144" y="4135505"/>
            <a:chExt cx="232955" cy="340318"/>
          </a:xfrm>
        </p:grpSpPr>
        <p:sp>
          <p:nvSpPr>
            <p:cNvPr id="8805" name="Google Shape;8805;p5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6" name="Google Shape;8806;p5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7" name="Google Shape;8807;p5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8" name="Google Shape;8808;p5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9" name="Google Shape;8809;p59"/>
          <p:cNvGrpSpPr/>
          <p:nvPr/>
        </p:nvGrpSpPr>
        <p:grpSpPr>
          <a:xfrm>
            <a:off x="4119801" y="4122029"/>
            <a:ext cx="344065" cy="368644"/>
            <a:chOff x="4149138" y="4121151"/>
            <a:chExt cx="344065" cy="368644"/>
          </a:xfrm>
        </p:grpSpPr>
        <p:sp>
          <p:nvSpPr>
            <p:cNvPr id="8810" name="Google Shape;8810;p5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1" name="Google Shape;8811;p5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2" name="Google Shape;8812;p5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3" name="Google Shape;8813;p5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4" name="Google Shape;8814;p5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5" name="Google Shape;8815;p5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6" name="Google Shape;8816;p5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7" name="Google Shape;8817;p5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8" name="Google Shape;8818;p5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9" name="Google Shape;8819;p5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0" name="Google Shape;8820;p5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1" name="Google Shape;8821;p5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22" name="Google Shape;8822;p5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823" name="Google Shape;8823;p59"/>
          <p:cNvGrpSpPr/>
          <p:nvPr/>
        </p:nvGrpSpPr>
        <p:grpSpPr>
          <a:xfrm>
            <a:off x="5176925" y="4174949"/>
            <a:ext cx="397763" cy="262804"/>
            <a:chOff x="5206262" y="4174817"/>
            <a:chExt cx="397763" cy="262804"/>
          </a:xfrm>
        </p:grpSpPr>
        <p:sp>
          <p:nvSpPr>
            <p:cNvPr id="8824" name="Google Shape;8824;p5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5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6" name="Google Shape;8826;p5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7" name="Google Shape;8827;p5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5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5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0" name="Google Shape;8830;p5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31" name="Google Shape;8831;p59"/>
          <p:cNvGrpSpPr/>
          <p:nvPr/>
        </p:nvGrpSpPr>
        <p:grpSpPr>
          <a:xfrm>
            <a:off x="5698279" y="4161342"/>
            <a:ext cx="440505" cy="290018"/>
            <a:chOff x="5727616" y="4204699"/>
            <a:chExt cx="440505" cy="290018"/>
          </a:xfrm>
        </p:grpSpPr>
        <p:sp>
          <p:nvSpPr>
            <p:cNvPr id="8832" name="Google Shape;8832;p5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3" name="Google Shape;8833;p5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4" name="Google Shape;8834;p5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5" name="Google Shape;8835;p5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6" name="Google Shape;8836;p5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7" name="Google Shape;8837;p5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8" name="Google Shape;8838;p5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9" name="Google Shape;8839;p5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0" name="Google Shape;8840;p59"/>
          <p:cNvGrpSpPr/>
          <p:nvPr/>
        </p:nvGrpSpPr>
        <p:grpSpPr>
          <a:xfrm>
            <a:off x="6380726" y="4124093"/>
            <a:ext cx="159950" cy="364516"/>
            <a:chOff x="6410063" y="4135124"/>
            <a:chExt cx="159950" cy="364516"/>
          </a:xfrm>
        </p:grpSpPr>
        <p:sp>
          <p:nvSpPr>
            <p:cNvPr id="8841" name="Google Shape;8841;p5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2" name="Google Shape;8842;p5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3" name="Google Shape;8843;p5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4" name="Google Shape;8844;p5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5" name="Google Shape;8845;p59"/>
          <p:cNvGrpSpPr/>
          <p:nvPr/>
        </p:nvGrpSpPr>
        <p:grpSpPr>
          <a:xfrm>
            <a:off x="6641065" y="4124284"/>
            <a:ext cx="214378" cy="364135"/>
            <a:chOff x="6924652" y="4135505"/>
            <a:chExt cx="214378" cy="364135"/>
          </a:xfrm>
        </p:grpSpPr>
        <p:sp>
          <p:nvSpPr>
            <p:cNvPr id="8846" name="Google Shape;8846;p5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7" name="Google Shape;8847;p5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8" name="Google Shape;8848;p5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9" name="Google Shape;8849;p5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50" name="Google Shape;8850;p5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You can </a:t>
            </a:r>
            <a:r>
              <a:rPr lang="en-GB" sz="1100" b="1">
                <a:solidFill>
                  <a:schemeClr val="hlink"/>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You can </a:t>
            </a:r>
            <a:r>
              <a:rPr lang="en-GB" sz="1100" b="1">
                <a:solidFill>
                  <a:schemeClr val="hlink"/>
                </a:solidFill>
              </a:rPr>
              <a:t>change the stroke and fill color</a:t>
            </a:r>
            <a:r>
              <a:rPr lang="en-GB" sz="1100">
                <a:solidFill>
                  <a:schemeClr val="lt1"/>
                </a:solidFill>
              </a:rPr>
              <a:t>; just select the icon and click on the </a:t>
            </a:r>
            <a:r>
              <a:rPr lang="en-GB" sz="1100" b="1">
                <a:solidFill>
                  <a:schemeClr val="hlink"/>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hlink"/>
                </a:solidFill>
                <a:uFill>
                  <a:noFill/>
                </a:uFill>
                <a:hlinkClick r:id="rId1"/>
              </a:rPr>
              <a:t>Flaticon’s extension</a:t>
            </a:r>
            <a:r>
              <a:rPr lang="en-GB" sz="1100">
                <a:solidFill>
                  <a:schemeClr val="lt1"/>
                </a:solidFill>
              </a:rPr>
              <a:t>, allowing you to customize and add even more icons.</a:t>
            </a:r>
            <a:br>
              <a:rPr lang="en-GB" sz="1100">
                <a:solidFill>
                  <a:srgbClr val="435D74"/>
                </a:solidFill>
              </a:rPr>
            </a:br>
            <a:endParaRPr sz="1100">
              <a:solidFill>
                <a:srgbClr val="435D74"/>
              </a:solidFill>
            </a:endParaRPr>
          </a:p>
        </p:txBody>
      </p:sp>
      <p:sp>
        <p:nvSpPr>
          <p:cNvPr id="8851" name="Google Shape;8851;p59"/>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...and our sets of editable icons</a:t>
            </a:r>
            <a:endParaRPr lang="en-GB">
              <a:solidFill>
                <a:schemeClr val="lt1"/>
              </a:solidFill>
            </a:endParaRPr>
          </a:p>
        </p:txBody>
      </p:sp>
      <p:grpSp>
        <p:nvGrpSpPr>
          <p:cNvPr id="8852" name="Google Shape;8852;p59"/>
          <p:cNvGrpSpPr/>
          <p:nvPr/>
        </p:nvGrpSpPr>
        <p:grpSpPr>
          <a:xfrm>
            <a:off x="841240" y="4119220"/>
            <a:ext cx="374177" cy="374263"/>
            <a:chOff x="775325" y="4143525"/>
            <a:chExt cx="468776" cy="468884"/>
          </a:xfrm>
        </p:grpSpPr>
        <p:sp>
          <p:nvSpPr>
            <p:cNvPr id="8853" name="Google Shape;8853;p5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4" name="Google Shape;8854;p5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5" name="Google Shape;8855;p5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6" name="Google Shape;8856;p5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57" name="Google Shape;8857;p59"/>
          <p:cNvGrpSpPr/>
          <p:nvPr/>
        </p:nvGrpSpPr>
        <p:grpSpPr>
          <a:xfrm>
            <a:off x="7015917" y="4114633"/>
            <a:ext cx="219464" cy="383437"/>
            <a:chOff x="1426400" y="1814750"/>
            <a:chExt cx="407850" cy="712575"/>
          </a:xfrm>
        </p:grpSpPr>
        <p:sp>
          <p:nvSpPr>
            <p:cNvPr id="8858" name="Google Shape;8858;p5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9" name="Google Shape;8859;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0" name="Google Shape;8860;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1" name="Google Shape;8861;p59"/>
          <p:cNvGrpSpPr/>
          <p:nvPr/>
        </p:nvGrpSpPr>
        <p:grpSpPr>
          <a:xfrm>
            <a:off x="7391519" y="4149408"/>
            <a:ext cx="313833" cy="313887"/>
            <a:chOff x="1910075" y="2021700"/>
            <a:chExt cx="583225" cy="583325"/>
          </a:xfrm>
        </p:grpSpPr>
        <p:sp>
          <p:nvSpPr>
            <p:cNvPr id="8862" name="Google Shape;8862;p5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3" name="Google Shape;886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4" name="Google Shape;886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5" name="Google Shape;8865;p59"/>
          <p:cNvGrpSpPr/>
          <p:nvPr/>
        </p:nvGrpSpPr>
        <p:grpSpPr>
          <a:xfrm>
            <a:off x="7861486" y="4189187"/>
            <a:ext cx="441255" cy="234329"/>
            <a:chOff x="2749275" y="2099575"/>
            <a:chExt cx="820025" cy="435475"/>
          </a:xfrm>
        </p:grpSpPr>
        <p:sp>
          <p:nvSpPr>
            <p:cNvPr id="8866" name="Google Shape;8866;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7" name="Google Shape;8867;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8" name="Google Shape;8868;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9" name="Google Shape;8869;p5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8873" name="Shape 8873"/>
        <p:cNvGrpSpPr/>
        <p:nvPr/>
      </p:nvGrpSpPr>
      <p:grpSpPr>
        <a:xfrm>
          <a:off x="0" y="0"/>
          <a:ext cx="0" cy="0"/>
          <a:chOff x="0" y="0"/>
          <a:chExt cx="0" cy="0"/>
        </a:xfrm>
      </p:grpSpPr>
      <p:grpSp>
        <p:nvGrpSpPr>
          <p:cNvPr id="8874" name="Google Shape;8874;p60"/>
          <p:cNvGrpSpPr/>
          <p:nvPr/>
        </p:nvGrpSpPr>
        <p:grpSpPr>
          <a:xfrm>
            <a:off x="1989449" y="4101269"/>
            <a:ext cx="374774" cy="346073"/>
            <a:chOff x="1989449" y="4282269"/>
            <a:chExt cx="374774" cy="346073"/>
          </a:xfrm>
        </p:grpSpPr>
        <p:sp>
          <p:nvSpPr>
            <p:cNvPr id="8875" name="Google Shape;8875;p6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6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7" name="Google Shape;8877;p6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8" name="Google Shape;8878;p6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9" name="Google Shape;8879;p6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80" name="Google Shape;8880;p60"/>
          <p:cNvGrpSpPr/>
          <p:nvPr/>
        </p:nvGrpSpPr>
        <p:grpSpPr>
          <a:xfrm>
            <a:off x="2487439" y="4099740"/>
            <a:ext cx="198775" cy="348972"/>
            <a:chOff x="2487439" y="4280740"/>
            <a:chExt cx="198775" cy="348972"/>
          </a:xfrm>
        </p:grpSpPr>
        <p:sp>
          <p:nvSpPr>
            <p:cNvPr id="8881" name="Google Shape;8881;p6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6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3" name="Google Shape;8883;p6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4" name="Google Shape;8884;p6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85" name="Google Shape;8885;p60"/>
          <p:cNvGrpSpPr/>
          <p:nvPr/>
        </p:nvGrpSpPr>
        <p:grpSpPr>
          <a:xfrm>
            <a:off x="2810958" y="4092923"/>
            <a:ext cx="353145" cy="361873"/>
            <a:chOff x="2810958" y="4273923"/>
            <a:chExt cx="353145" cy="361873"/>
          </a:xfrm>
        </p:grpSpPr>
        <p:sp>
          <p:nvSpPr>
            <p:cNvPr id="8886" name="Google Shape;8886;p6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7" name="Google Shape;8887;p6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8" name="Google Shape;8888;p6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9" name="Google Shape;8889;p6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0" name="Google Shape;8890;p6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1" name="Google Shape;8891;p6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2" name="Google Shape;8892;p6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93" name="Google Shape;8893;p60"/>
          <p:cNvGrpSpPr/>
          <p:nvPr/>
        </p:nvGrpSpPr>
        <p:grpSpPr>
          <a:xfrm>
            <a:off x="6275635" y="4101651"/>
            <a:ext cx="209383" cy="366778"/>
            <a:chOff x="6275635" y="4282651"/>
            <a:chExt cx="209383" cy="366778"/>
          </a:xfrm>
        </p:grpSpPr>
        <p:sp>
          <p:nvSpPr>
            <p:cNvPr id="8894" name="Google Shape;8894;p6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5" name="Google Shape;8895;p6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96" name="Google Shape;8896;p60"/>
          <p:cNvGrpSpPr/>
          <p:nvPr/>
        </p:nvGrpSpPr>
        <p:grpSpPr>
          <a:xfrm>
            <a:off x="6701186" y="4102033"/>
            <a:ext cx="280292" cy="366396"/>
            <a:chOff x="6701186" y="4283033"/>
            <a:chExt cx="280292" cy="366396"/>
          </a:xfrm>
        </p:grpSpPr>
        <p:sp>
          <p:nvSpPr>
            <p:cNvPr id="8897" name="Google Shape;8897;p6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8" name="Google Shape;8898;p6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99" name="Google Shape;8899;p60"/>
          <p:cNvGrpSpPr/>
          <p:nvPr/>
        </p:nvGrpSpPr>
        <p:grpSpPr>
          <a:xfrm>
            <a:off x="2609571" y="3643958"/>
            <a:ext cx="373627" cy="347347"/>
            <a:chOff x="2609571" y="3824958"/>
            <a:chExt cx="373627" cy="347347"/>
          </a:xfrm>
        </p:grpSpPr>
        <p:sp>
          <p:nvSpPr>
            <p:cNvPr id="8900" name="Google Shape;8900;p6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6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02" name="Google Shape;8902;p6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03" name="Google Shape;8903;p60"/>
          <p:cNvGrpSpPr/>
          <p:nvPr/>
        </p:nvGrpSpPr>
        <p:grpSpPr>
          <a:xfrm>
            <a:off x="916127" y="3626056"/>
            <a:ext cx="221902" cy="380795"/>
            <a:chOff x="916127" y="3807056"/>
            <a:chExt cx="221902" cy="380795"/>
          </a:xfrm>
        </p:grpSpPr>
        <p:sp>
          <p:nvSpPr>
            <p:cNvPr id="8904" name="Google Shape;8904;p6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6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6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7" name="Google Shape;8907;p6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08" name="Google Shape;8908;p6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6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10" name="Google Shape;8910;p60"/>
          <p:cNvGrpSpPr/>
          <p:nvPr/>
        </p:nvGrpSpPr>
        <p:grpSpPr>
          <a:xfrm>
            <a:off x="3513010" y="3635134"/>
            <a:ext cx="362223" cy="361108"/>
            <a:chOff x="3513010" y="3816134"/>
            <a:chExt cx="362223" cy="361108"/>
          </a:xfrm>
        </p:grpSpPr>
        <p:sp>
          <p:nvSpPr>
            <p:cNvPr id="8911" name="Google Shape;8911;p6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2" name="Google Shape;8912;p6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3" name="Google Shape;8913;p6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4" name="Google Shape;8914;p6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15" name="Google Shape;8915;p60"/>
          <p:cNvGrpSpPr/>
          <p:nvPr/>
        </p:nvGrpSpPr>
        <p:grpSpPr>
          <a:xfrm>
            <a:off x="3950316" y="3639307"/>
            <a:ext cx="369805" cy="353782"/>
            <a:chOff x="3950316" y="3820307"/>
            <a:chExt cx="369805" cy="353782"/>
          </a:xfrm>
        </p:grpSpPr>
        <p:sp>
          <p:nvSpPr>
            <p:cNvPr id="8916" name="Google Shape;8916;p6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7" name="Google Shape;8917;p6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6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9" name="Google Shape;8919;p6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20" name="Google Shape;8920;p60"/>
          <p:cNvGrpSpPr/>
          <p:nvPr/>
        </p:nvGrpSpPr>
        <p:grpSpPr>
          <a:xfrm>
            <a:off x="1761909" y="3630961"/>
            <a:ext cx="307974" cy="371716"/>
            <a:chOff x="1761909" y="3811961"/>
            <a:chExt cx="307974" cy="371716"/>
          </a:xfrm>
        </p:grpSpPr>
        <p:sp>
          <p:nvSpPr>
            <p:cNvPr id="8921" name="Google Shape;8921;p6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2" name="Google Shape;8922;p6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3" name="Google Shape;8923;p6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6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5" name="Google Shape;8925;p6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6" name="Google Shape;8926;p6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6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6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6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0" name="Google Shape;8930;p6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1" name="Google Shape;8931;p60"/>
          <p:cNvGrpSpPr/>
          <p:nvPr/>
        </p:nvGrpSpPr>
        <p:grpSpPr>
          <a:xfrm>
            <a:off x="5373342" y="3627935"/>
            <a:ext cx="231395" cy="353145"/>
            <a:chOff x="5373342" y="3808935"/>
            <a:chExt cx="231395" cy="353145"/>
          </a:xfrm>
        </p:grpSpPr>
        <p:sp>
          <p:nvSpPr>
            <p:cNvPr id="8932" name="Google Shape;8932;p6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3" name="Google Shape;8933;p6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4" name="Google Shape;8934;p6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5" name="Google Shape;8935;p6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6" name="Google Shape;8936;p6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6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6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9" name="Google Shape;8939;p6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6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41" name="Google Shape;8941;p6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42" name="Google Shape;8942;p60"/>
          <p:cNvGrpSpPr/>
          <p:nvPr/>
        </p:nvGrpSpPr>
        <p:grpSpPr>
          <a:xfrm>
            <a:off x="5833775" y="3628445"/>
            <a:ext cx="235185" cy="352253"/>
            <a:chOff x="5833775" y="3809445"/>
            <a:chExt cx="235185" cy="352253"/>
          </a:xfrm>
        </p:grpSpPr>
        <p:sp>
          <p:nvSpPr>
            <p:cNvPr id="8943" name="Google Shape;8943;p6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6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6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46" name="Google Shape;8946;p60"/>
          <p:cNvGrpSpPr/>
          <p:nvPr/>
        </p:nvGrpSpPr>
        <p:grpSpPr>
          <a:xfrm>
            <a:off x="4942472" y="3628318"/>
            <a:ext cx="238976" cy="352762"/>
            <a:chOff x="4942472" y="3809318"/>
            <a:chExt cx="238976" cy="352762"/>
          </a:xfrm>
        </p:grpSpPr>
        <p:sp>
          <p:nvSpPr>
            <p:cNvPr id="8947" name="Google Shape;8947;p6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6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6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6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1" name="Google Shape;8951;p6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2" name="Google Shape;8952;p6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6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54" name="Google Shape;8954;p60"/>
          <p:cNvGrpSpPr/>
          <p:nvPr/>
        </p:nvGrpSpPr>
        <p:grpSpPr>
          <a:xfrm>
            <a:off x="6266525" y="3626788"/>
            <a:ext cx="260223" cy="353527"/>
            <a:chOff x="6266525" y="3807788"/>
            <a:chExt cx="260223" cy="353527"/>
          </a:xfrm>
        </p:grpSpPr>
        <p:sp>
          <p:nvSpPr>
            <p:cNvPr id="8955" name="Google Shape;8955;p6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6" name="Google Shape;8956;p6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6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6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59" name="Google Shape;8959;p6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60" name="Google Shape;8960;p60"/>
          <p:cNvGrpSpPr/>
          <p:nvPr/>
        </p:nvGrpSpPr>
        <p:grpSpPr>
          <a:xfrm>
            <a:off x="7184363" y="3628604"/>
            <a:ext cx="202184" cy="352762"/>
            <a:chOff x="7184363" y="3809604"/>
            <a:chExt cx="202184" cy="352762"/>
          </a:xfrm>
        </p:grpSpPr>
        <p:sp>
          <p:nvSpPr>
            <p:cNvPr id="8961" name="Google Shape;8961;p6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6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63" name="Google Shape;8963;p60"/>
          <p:cNvGrpSpPr/>
          <p:nvPr/>
        </p:nvGrpSpPr>
        <p:grpSpPr>
          <a:xfrm>
            <a:off x="7571624" y="3627935"/>
            <a:ext cx="292047" cy="352762"/>
            <a:chOff x="7571624" y="3808935"/>
            <a:chExt cx="292047" cy="352762"/>
          </a:xfrm>
        </p:grpSpPr>
        <p:sp>
          <p:nvSpPr>
            <p:cNvPr id="8964" name="Google Shape;8964;p6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5" name="Google Shape;8965;p6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6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6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6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6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0" name="Google Shape;8970;p60"/>
          <p:cNvGrpSpPr/>
          <p:nvPr/>
        </p:nvGrpSpPr>
        <p:grpSpPr>
          <a:xfrm>
            <a:off x="2174559" y="3175116"/>
            <a:ext cx="364135" cy="359930"/>
            <a:chOff x="2174559" y="3356116"/>
            <a:chExt cx="364135" cy="359930"/>
          </a:xfrm>
        </p:grpSpPr>
        <p:sp>
          <p:nvSpPr>
            <p:cNvPr id="8971" name="Google Shape;8971;p6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6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3" name="Google Shape;8973;p60"/>
          <p:cNvGrpSpPr/>
          <p:nvPr/>
        </p:nvGrpSpPr>
        <p:grpSpPr>
          <a:xfrm>
            <a:off x="1731934" y="3174639"/>
            <a:ext cx="368371" cy="361554"/>
            <a:chOff x="1731934" y="3355639"/>
            <a:chExt cx="368371" cy="361554"/>
          </a:xfrm>
        </p:grpSpPr>
        <p:sp>
          <p:nvSpPr>
            <p:cNvPr id="8974" name="Google Shape;8974;p6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5" name="Google Shape;8975;p6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6" name="Google Shape;8976;p60"/>
          <p:cNvGrpSpPr/>
          <p:nvPr/>
        </p:nvGrpSpPr>
        <p:grpSpPr>
          <a:xfrm>
            <a:off x="3990517" y="3173173"/>
            <a:ext cx="279559" cy="363402"/>
            <a:chOff x="3990517" y="3354173"/>
            <a:chExt cx="279559" cy="363402"/>
          </a:xfrm>
        </p:grpSpPr>
        <p:sp>
          <p:nvSpPr>
            <p:cNvPr id="8977" name="Google Shape;8977;p6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6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9" name="Google Shape;8979;p6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0" name="Google Shape;8980;p60"/>
          <p:cNvGrpSpPr/>
          <p:nvPr/>
        </p:nvGrpSpPr>
        <p:grpSpPr>
          <a:xfrm>
            <a:off x="3497847" y="3236374"/>
            <a:ext cx="379680" cy="237606"/>
            <a:chOff x="3497847" y="3417374"/>
            <a:chExt cx="379680" cy="237606"/>
          </a:xfrm>
        </p:grpSpPr>
        <p:sp>
          <p:nvSpPr>
            <p:cNvPr id="8981" name="Google Shape;8981;p6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2" name="Google Shape;8982;p6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6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6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5" name="Google Shape;8985;p60"/>
          <p:cNvGrpSpPr/>
          <p:nvPr/>
        </p:nvGrpSpPr>
        <p:grpSpPr>
          <a:xfrm>
            <a:off x="2612597" y="3186075"/>
            <a:ext cx="376271" cy="337982"/>
            <a:chOff x="2612597" y="3367075"/>
            <a:chExt cx="376271" cy="337982"/>
          </a:xfrm>
        </p:grpSpPr>
        <p:sp>
          <p:nvSpPr>
            <p:cNvPr id="8986" name="Google Shape;8986;p6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7" name="Google Shape;8987;p6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8" name="Google Shape;8988;p60"/>
          <p:cNvGrpSpPr/>
          <p:nvPr/>
        </p:nvGrpSpPr>
        <p:grpSpPr>
          <a:xfrm>
            <a:off x="3071914" y="3183431"/>
            <a:ext cx="343652" cy="342505"/>
            <a:chOff x="3071914" y="3364431"/>
            <a:chExt cx="343652" cy="342505"/>
          </a:xfrm>
        </p:grpSpPr>
        <p:sp>
          <p:nvSpPr>
            <p:cNvPr id="8989" name="Google Shape;8989;p6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6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1" name="Google Shape;8991;p6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6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6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94" name="Google Shape;8994;p60"/>
          <p:cNvGrpSpPr/>
          <p:nvPr/>
        </p:nvGrpSpPr>
        <p:grpSpPr>
          <a:xfrm>
            <a:off x="897141" y="3178875"/>
            <a:ext cx="257962" cy="352762"/>
            <a:chOff x="897141" y="3359875"/>
            <a:chExt cx="257962" cy="352762"/>
          </a:xfrm>
        </p:grpSpPr>
        <p:sp>
          <p:nvSpPr>
            <p:cNvPr id="8995" name="Google Shape;8995;p6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6" name="Google Shape;8996;p6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7" name="Google Shape;8997;p6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8" name="Google Shape;8998;p6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6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6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1" name="Google Shape;9001;p6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2" name="Google Shape;9002;p6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03" name="Google Shape;9003;p60"/>
          <p:cNvGrpSpPr/>
          <p:nvPr/>
        </p:nvGrpSpPr>
        <p:grpSpPr>
          <a:xfrm>
            <a:off x="1333682" y="3163330"/>
            <a:ext cx="271213" cy="383088"/>
            <a:chOff x="1333682" y="3344330"/>
            <a:chExt cx="271213" cy="383088"/>
          </a:xfrm>
        </p:grpSpPr>
        <p:sp>
          <p:nvSpPr>
            <p:cNvPr id="9004" name="Google Shape;9004;p6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6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6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7" name="Google Shape;9007;p6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8" name="Google Shape;9008;p6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6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6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1" name="Google Shape;9011;p6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2" name="Google Shape;9012;p6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6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6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5" name="Google Shape;9015;p60"/>
          <p:cNvGrpSpPr/>
          <p:nvPr/>
        </p:nvGrpSpPr>
        <p:grpSpPr>
          <a:xfrm>
            <a:off x="6664394" y="3165974"/>
            <a:ext cx="353113" cy="351998"/>
            <a:chOff x="6664394" y="3346974"/>
            <a:chExt cx="353113" cy="351998"/>
          </a:xfrm>
        </p:grpSpPr>
        <p:sp>
          <p:nvSpPr>
            <p:cNvPr id="9016" name="Google Shape;9016;p6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6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6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6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6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21" name="Google Shape;9021;p60"/>
          <p:cNvGrpSpPr/>
          <p:nvPr/>
        </p:nvGrpSpPr>
        <p:grpSpPr>
          <a:xfrm>
            <a:off x="849741" y="1778307"/>
            <a:ext cx="399398" cy="375443"/>
            <a:chOff x="849741" y="1959307"/>
            <a:chExt cx="399398" cy="375443"/>
          </a:xfrm>
        </p:grpSpPr>
        <p:sp>
          <p:nvSpPr>
            <p:cNvPr id="9022" name="Google Shape;9022;p6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6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24" name="Google Shape;9024;p60"/>
          <p:cNvGrpSpPr/>
          <p:nvPr/>
        </p:nvGrpSpPr>
        <p:grpSpPr>
          <a:xfrm>
            <a:off x="1284212" y="1782766"/>
            <a:ext cx="379489" cy="366046"/>
            <a:chOff x="1284212" y="1963766"/>
            <a:chExt cx="379489" cy="366046"/>
          </a:xfrm>
        </p:grpSpPr>
        <p:sp>
          <p:nvSpPr>
            <p:cNvPr id="9025" name="Google Shape;9025;p6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6" name="Google Shape;9026;p6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27" name="Google Shape;9027;p60"/>
          <p:cNvGrpSpPr/>
          <p:nvPr/>
        </p:nvGrpSpPr>
        <p:grpSpPr>
          <a:xfrm>
            <a:off x="3037766" y="1788564"/>
            <a:ext cx="370219" cy="354928"/>
            <a:chOff x="3037766" y="1969564"/>
            <a:chExt cx="370219" cy="354928"/>
          </a:xfrm>
        </p:grpSpPr>
        <p:sp>
          <p:nvSpPr>
            <p:cNvPr id="9028" name="Google Shape;9028;p6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6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6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6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32" name="Google Shape;9032;p60"/>
          <p:cNvGrpSpPr/>
          <p:nvPr/>
        </p:nvGrpSpPr>
        <p:grpSpPr>
          <a:xfrm>
            <a:off x="3982553" y="1790730"/>
            <a:ext cx="304566" cy="350501"/>
            <a:chOff x="3982553" y="1971730"/>
            <a:chExt cx="304566" cy="350501"/>
          </a:xfrm>
        </p:grpSpPr>
        <p:sp>
          <p:nvSpPr>
            <p:cNvPr id="9033" name="Google Shape;9033;p6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6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35" name="Google Shape;9035;p60"/>
          <p:cNvGrpSpPr/>
          <p:nvPr/>
        </p:nvGrpSpPr>
        <p:grpSpPr>
          <a:xfrm>
            <a:off x="2567841" y="1813124"/>
            <a:ext cx="399812" cy="306477"/>
            <a:chOff x="2567841" y="1994124"/>
            <a:chExt cx="399812" cy="306477"/>
          </a:xfrm>
        </p:grpSpPr>
        <p:sp>
          <p:nvSpPr>
            <p:cNvPr id="9036" name="Google Shape;9036;p6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6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6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39" name="Google Shape;9039;p60"/>
          <p:cNvGrpSpPr/>
          <p:nvPr/>
        </p:nvGrpSpPr>
        <p:grpSpPr>
          <a:xfrm>
            <a:off x="2212084" y="1779358"/>
            <a:ext cx="324698" cy="372863"/>
            <a:chOff x="2212084" y="1960358"/>
            <a:chExt cx="324698" cy="372863"/>
          </a:xfrm>
        </p:grpSpPr>
        <p:sp>
          <p:nvSpPr>
            <p:cNvPr id="9040" name="Google Shape;9040;p6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6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6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43" name="Google Shape;9043;p60"/>
          <p:cNvGrpSpPr/>
          <p:nvPr/>
        </p:nvGrpSpPr>
        <p:grpSpPr>
          <a:xfrm>
            <a:off x="1805901" y="1779358"/>
            <a:ext cx="284847" cy="373627"/>
            <a:chOff x="1805901" y="1960358"/>
            <a:chExt cx="284847" cy="373627"/>
          </a:xfrm>
        </p:grpSpPr>
        <p:sp>
          <p:nvSpPr>
            <p:cNvPr id="9044" name="Google Shape;9044;p6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5" name="Google Shape;9045;p6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46" name="Google Shape;9046;p6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6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8" name="Google Shape;9048;p6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49" name="Google Shape;9049;p60"/>
          <p:cNvGrpSpPr/>
          <p:nvPr/>
        </p:nvGrpSpPr>
        <p:grpSpPr>
          <a:xfrm>
            <a:off x="6656812" y="1848388"/>
            <a:ext cx="368690" cy="245793"/>
            <a:chOff x="6656812" y="2029388"/>
            <a:chExt cx="368690" cy="245793"/>
          </a:xfrm>
        </p:grpSpPr>
        <p:sp>
          <p:nvSpPr>
            <p:cNvPr id="9050" name="Google Shape;9050;p6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6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6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6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6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6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6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7" name="Google Shape;9057;p6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8" name="Google Shape;9058;p6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9" name="Google Shape;9059;p6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0" name="Google Shape;9060;p60"/>
          <p:cNvGrpSpPr/>
          <p:nvPr/>
        </p:nvGrpSpPr>
        <p:grpSpPr>
          <a:xfrm>
            <a:off x="4869651" y="1831218"/>
            <a:ext cx="376654" cy="281566"/>
            <a:chOff x="4869651" y="2012218"/>
            <a:chExt cx="376654" cy="281566"/>
          </a:xfrm>
        </p:grpSpPr>
        <p:sp>
          <p:nvSpPr>
            <p:cNvPr id="9061" name="Google Shape;9061;p6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6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6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4" name="Google Shape;9064;p6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5" name="Google Shape;9065;p60"/>
          <p:cNvGrpSpPr/>
          <p:nvPr/>
        </p:nvGrpSpPr>
        <p:grpSpPr>
          <a:xfrm>
            <a:off x="5306224" y="1831313"/>
            <a:ext cx="367925" cy="281694"/>
            <a:chOff x="5306224" y="2012313"/>
            <a:chExt cx="367925" cy="281694"/>
          </a:xfrm>
        </p:grpSpPr>
        <p:sp>
          <p:nvSpPr>
            <p:cNvPr id="9066" name="Google Shape;9066;p6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6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68" name="Google Shape;9068;p6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69" name="Google Shape;9069;p60"/>
          <p:cNvGrpSpPr/>
          <p:nvPr/>
        </p:nvGrpSpPr>
        <p:grpSpPr>
          <a:xfrm>
            <a:off x="6195998" y="1802102"/>
            <a:ext cx="368308" cy="338746"/>
            <a:chOff x="6195998" y="1983102"/>
            <a:chExt cx="368308" cy="338746"/>
          </a:xfrm>
        </p:grpSpPr>
        <p:sp>
          <p:nvSpPr>
            <p:cNvPr id="9070" name="Google Shape;9070;p6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6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6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3" name="Google Shape;9073;p60"/>
          <p:cNvGrpSpPr/>
          <p:nvPr/>
        </p:nvGrpSpPr>
        <p:grpSpPr>
          <a:xfrm>
            <a:off x="7542031" y="1830835"/>
            <a:ext cx="369072" cy="280037"/>
            <a:chOff x="7542031" y="2011835"/>
            <a:chExt cx="369072" cy="280037"/>
          </a:xfrm>
        </p:grpSpPr>
        <p:sp>
          <p:nvSpPr>
            <p:cNvPr id="9074" name="Google Shape;9074;p6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6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6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7" name="Google Shape;9077;p6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8" name="Google Shape;9078;p6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9" name="Google Shape;9079;p6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0" name="Google Shape;9080;p6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1" name="Google Shape;9081;p6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2" name="Google Shape;9082;p6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3" name="Google Shape;9083;p60"/>
          <p:cNvGrpSpPr/>
          <p:nvPr/>
        </p:nvGrpSpPr>
        <p:grpSpPr>
          <a:xfrm>
            <a:off x="8010427" y="3167503"/>
            <a:ext cx="278795" cy="351615"/>
            <a:chOff x="8010427" y="3348503"/>
            <a:chExt cx="278795" cy="351615"/>
          </a:xfrm>
        </p:grpSpPr>
        <p:sp>
          <p:nvSpPr>
            <p:cNvPr id="9084" name="Google Shape;9084;p6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5" name="Google Shape;9085;p6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6" name="Google Shape;9086;p6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7" name="Google Shape;9087;p6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88" name="Google Shape;9088;p6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89" name="Google Shape;9089;p60"/>
          <p:cNvGrpSpPr/>
          <p:nvPr/>
        </p:nvGrpSpPr>
        <p:grpSpPr>
          <a:xfrm>
            <a:off x="7141900" y="3168204"/>
            <a:ext cx="281057" cy="351010"/>
            <a:chOff x="7141900" y="3349204"/>
            <a:chExt cx="281057" cy="351010"/>
          </a:xfrm>
        </p:grpSpPr>
        <p:sp>
          <p:nvSpPr>
            <p:cNvPr id="9090" name="Google Shape;9090;p6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1" name="Google Shape;9091;p6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2" name="Google Shape;9092;p6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3" name="Google Shape;9093;p60"/>
          <p:cNvGrpSpPr/>
          <p:nvPr/>
        </p:nvGrpSpPr>
        <p:grpSpPr>
          <a:xfrm>
            <a:off x="5314188" y="3169032"/>
            <a:ext cx="363752" cy="353113"/>
            <a:chOff x="5314188" y="3350032"/>
            <a:chExt cx="363752" cy="353113"/>
          </a:xfrm>
        </p:grpSpPr>
        <p:sp>
          <p:nvSpPr>
            <p:cNvPr id="9094" name="Google Shape;9094;p6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5" name="Google Shape;9095;p6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6" name="Google Shape;9096;p60"/>
          <p:cNvGrpSpPr/>
          <p:nvPr/>
        </p:nvGrpSpPr>
        <p:grpSpPr>
          <a:xfrm>
            <a:off x="5829984" y="3169032"/>
            <a:ext cx="220755" cy="352348"/>
            <a:chOff x="5829984" y="3350032"/>
            <a:chExt cx="220755" cy="352348"/>
          </a:xfrm>
        </p:grpSpPr>
        <p:sp>
          <p:nvSpPr>
            <p:cNvPr id="9097" name="Google Shape;9097;p6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8" name="Google Shape;9098;p6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6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0" name="Google Shape;9100;p6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01" name="Google Shape;9101;p60"/>
          <p:cNvGrpSpPr/>
          <p:nvPr/>
        </p:nvGrpSpPr>
        <p:grpSpPr>
          <a:xfrm>
            <a:off x="4882170" y="3168841"/>
            <a:ext cx="358464" cy="352316"/>
            <a:chOff x="4882170" y="3349841"/>
            <a:chExt cx="358464" cy="352316"/>
          </a:xfrm>
        </p:grpSpPr>
        <p:sp>
          <p:nvSpPr>
            <p:cNvPr id="9102" name="Google Shape;9102;p6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6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04" name="Google Shape;9104;p6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5" name="Google Shape;9105;p6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06" name="Google Shape;9106;p60"/>
          <p:cNvGrpSpPr/>
          <p:nvPr/>
        </p:nvGrpSpPr>
        <p:grpSpPr>
          <a:xfrm>
            <a:off x="3044965" y="2254220"/>
            <a:ext cx="400194" cy="324316"/>
            <a:chOff x="3044965" y="2435220"/>
            <a:chExt cx="400194" cy="324316"/>
          </a:xfrm>
        </p:grpSpPr>
        <p:sp>
          <p:nvSpPr>
            <p:cNvPr id="9107" name="Google Shape;9107;p6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6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9" name="Google Shape;9109;p6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0" name="Google Shape;9110;p60"/>
          <p:cNvGrpSpPr/>
          <p:nvPr/>
        </p:nvGrpSpPr>
        <p:grpSpPr>
          <a:xfrm>
            <a:off x="6203579" y="3167981"/>
            <a:ext cx="351615" cy="350373"/>
            <a:chOff x="6203579" y="3348981"/>
            <a:chExt cx="351615" cy="350373"/>
          </a:xfrm>
        </p:grpSpPr>
        <p:sp>
          <p:nvSpPr>
            <p:cNvPr id="9111" name="Google Shape;9111;p6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2" name="Google Shape;9112;p6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3" name="Google Shape;9113;p6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6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6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6" name="Google Shape;9116;p60"/>
          <p:cNvGrpSpPr/>
          <p:nvPr/>
        </p:nvGrpSpPr>
        <p:grpSpPr>
          <a:xfrm>
            <a:off x="4878379" y="2292892"/>
            <a:ext cx="367161" cy="287523"/>
            <a:chOff x="4878379" y="2473892"/>
            <a:chExt cx="367161" cy="287523"/>
          </a:xfrm>
        </p:grpSpPr>
        <p:sp>
          <p:nvSpPr>
            <p:cNvPr id="9117" name="Google Shape;9117;p6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6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6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0" name="Google Shape;9120;p6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1" name="Google Shape;9121;p6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22" name="Google Shape;9122;p60"/>
          <p:cNvGrpSpPr/>
          <p:nvPr/>
        </p:nvGrpSpPr>
        <p:grpSpPr>
          <a:xfrm>
            <a:off x="1325719" y="2706689"/>
            <a:ext cx="290581" cy="372481"/>
            <a:chOff x="1325719" y="2887689"/>
            <a:chExt cx="290581" cy="372481"/>
          </a:xfrm>
        </p:grpSpPr>
        <p:sp>
          <p:nvSpPr>
            <p:cNvPr id="9123" name="Google Shape;9123;p6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6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5" name="Google Shape;9125;p6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26" name="Google Shape;9126;p60"/>
          <p:cNvGrpSpPr/>
          <p:nvPr/>
        </p:nvGrpSpPr>
        <p:grpSpPr>
          <a:xfrm>
            <a:off x="3510335" y="2711499"/>
            <a:ext cx="360726" cy="361204"/>
            <a:chOff x="3510335" y="2892499"/>
            <a:chExt cx="360726" cy="361204"/>
          </a:xfrm>
        </p:grpSpPr>
        <p:sp>
          <p:nvSpPr>
            <p:cNvPr id="9127" name="Google Shape;9127;p6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6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9" name="Google Shape;9129;p6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0" name="Google Shape;9130;p6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1" name="Google Shape;9131;p6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32" name="Google Shape;9132;p60"/>
          <p:cNvGrpSpPr/>
          <p:nvPr/>
        </p:nvGrpSpPr>
        <p:grpSpPr>
          <a:xfrm>
            <a:off x="3086313" y="2696049"/>
            <a:ext cx="320143" cy="392581"/>
            <a:chOff x="3086313" y="2877049"/>
            <a:chExt cx="320143" cy="392581"/>
          </a:xfrm>
        </p:grpSpPr>
        <p:sp>
          <p:nvSpPr>
            <p:cNvPr id="9133" name="Google Shape;9133;p6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4" name="Google Shape;9134;p6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5" name="Google Shape;9135;p6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6" name="Google Shape;9136;p6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6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6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6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0" name="Google Shape;9140;p6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1" name="Google Shape;9141;p6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2" name="Google Shape;9142;p6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3" name="Google Shape;9143;p6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6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45" name="Google Shape;9145;p6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46" name="Google Shape;9146;p60"/>
          <p:cNvGrpSpPr/>
          <p:nvPr/>
        </p:nvGrpSpPr>
        <p:grpSpPr>
          <a:xfrm>
            <a:off x="861113" y="2704746"/>
            <a:ext cx="333809" cy="373277"/>
            <a:chOff x="861113" y="2885746"/>
            <a:chExt cx="333809" cy="373277"/>
          </a:xfrm>
        </p:grpSpPr>
        <p:sp>
          <p:nvSpPr>
            <p:cNvPr id="9147" name="Google Shape;9147;p6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8" name="Google Shape;9148;p6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6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50" name="Google Shape;9150;p6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6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52" name="Google Shape;9152;p60"/>
          <p:cNvGrpSpPr/>
          <p:nvPr/>
        </p:nvGrpSpPr>
        <p:grpSpPr>
          <a:xfrm>
            <a:off x="1297654" y="1323481"/>
            <a:ext cx="349354" cy="362223"/>
            <a:chOff x="1297654" y="1504481"/>
            <a:chExt cx="349354" cy="362223"/>
          </a:xfrm>
        </p:grpSpPr>
        <p:sp>
          <p:nvSpPr>
            <p:cNvPr id="9153" name="Google Shape;9153;p6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4" name="Google Shape;9154;p6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6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56" name="Google Shape;9156;p6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57" name="Google Shape;9157;p60"/>
          <p:cNvGrpSpPr/>
          <p:nvPr/>
        </p:nvGrpSpPr>
        <p:grpSpPr>
          <a:xfrm>
            <a:off x="852385" y="1329916"/>
            <a:ext cx="353145" cy="351998"/>
            <a:chOff x="852385" y="1510916"/>
            <a:chExt cx="353145" cy="351998"/>
          </a:xfrm>
        </p:grpSpPr>
        <p:sp>
          <p:nvSpPr>
            <p:cNvPr id="9158" name="Google Shape;9158;p6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9" name="Google Shape;9159;p6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6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61" name="Google Shape;9161;p60"/>
          <p:cNvGrpSpPr/>
          <p:nvPr/>
        </p:nvGrpSpPr>
        <p:grpSpPr>
          <a:xfrm>
            <a:off x="1745217" y="1334471"/>
            <a:ext cx="343269" cy="342505"/>
            <a:chOff x="1745217" y="1515471"/>
            <a:chExt cx="343269" cy="342505"/>
          </a:xfrm>
        </p:grpSpPr>
        <p:sp>
          <p:nvSpPr>
            <p:cNvPr id="9162" name="Google Shape;9162;p6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3" name="Google Shape;9163;p6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4" name="Google Shape;9164;p6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6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66" name="Google Shape;9166;p6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67" name="Google Shape;9167;p60"/>
          <p:cNvGrpSpPr/>
          <p:nvPr/>
        </p:nvGrpSpPr>
        <p:grpSpPr>
          <a:xfrm>
            <a:off x="3042703" y="1348137"/>
            <a:ext cx="411535" cy="315587"/>
            <a:chOff x="3042703" y="1529137"/>
            <a:chExt cx="411535" cy="315587"/>
          </a:xfrm>
        </p:grpSpPr>
        <p:sp>
          <p:nvSpPr>
            <p:cNvPr id="9168" name="Google Shape;9168;p6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6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0" name="Google Shape;9170;p6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6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2" name="Google Shape;9172;p6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6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6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6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6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6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78" name="Google Shape;9178;p60"/>
          <p:cNvGrpSpPr/>
          <p:nvPr/>
        </p:nvGrpSpPr>
        <p:grpSpPr>
          <a:xfrm>
            <a:off x="2629289" y="1363682"/>
            <a:ext cx="350501" cy="284497"/>
            <a:chOff x="2629289" y="1544682"/>
            <a:chExt cx="350501" cy="284497"/>
          </a:xfrm>
        </p:grpSpPr>
        <p:sp>
          <p:nvSpPr>
            <p:cNvPr id="9179" name="Google Shape;9179;p6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0" name="Google Shape;9180;p6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1" name="Google Shape;9181;p6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6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6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84" name="Google Shape;9184;p60"/>
          <p:cNvGrpSpPr/>
          <p:nvPr/>
        </p:nvGrpSpPr>
        <p:grpSpPr>
          <a:xfrm>
            <a:off x="5305077" y="1321633"/>
            <a:ext cx="367893" cy="365218"/>
            <a:chOff x="5305077" y="1502633"/>
            <a:chExt cx="367893" cy="365218"/>
          </a:xfrm>
        </p:grpSpPr>
        <p:sp>
          <p:nvSpPr>
            <p:cNvPr id="9185" name="Google Shape;9185;p6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6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87" name="Google Shape;9187;p60"/>
          <p:cNvGrpSpPr/>
          <p:nvPr/>
        </p:nvGrpSpPr>
        <p:grpSpPr>
          <a:xfrm>
            <a:off x="7100170" y="1319117"/>
            <a:ext cx="368308" cy="367033"/>
            <a:chOff x="7100170" y="1500117"/>
            <a:chExt cx="368308" cy="367033"/>
          </a:xfrm>
        </p:grpSpPr>
        <p:sp>
          <p:nvSpPr>
            <p:cNvPr id="9188" name="Google Shape;9188;p6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6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0" name="Google Shape;9190;p6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1" name="Google Shape;9191;p6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6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6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4" name="Google Shape;9194;p6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5" name="Google Shape;9195;p6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6" name="Google Shape;9196;p6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7" name="Google Shape;9197;p6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6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6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6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01" name="Google Shape;9201;p6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02" name="Google Shape;9202;p60"/>
          <p:cNvGrpSpPr/>
          <p:nvPr/>
        </p:nvGrpSpPr>
        <p:grpSpPr>
          <a:xfrm>
            <a:off x="6649231" y="1319021"/>
            <a:ext cx="390287" cy="367065"/>
            <a:chOff x="6649231" y="1500021"/>
            <a:chExt cx="390287" cy="367065"/>
          </a:xfrm>
        </p:grpSpPr>
        <p:sp>
          <p:nvSpPr>
            <p:cNvPr id="9203" name="Google Shape;9203;p6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6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5" name="Google Shape;9205;p6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6" name="Google Shape;9206;p6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7" name="Google Shape;9207;p6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8" name="Google Shape;9208;p6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9" name="Google Shape;9209;p6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6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1" name="Google Shape;9211;p6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2" name="Google Shape;9212;p6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3" name="Google Shape;9213;p6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6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5" name="Google Shape;9215;p60"/>
          <p:cNvGrpSpPr/>
          <p:nvPr/>
        </p:nvGrpSpPr>
        <p:grpSpPr>
          <a:xfrm>
            <a:off x="5746938" y="1362503"/>
            <a:ext cx="387261" cy="280356"/>
            <a:chOff x="5746938" y="1543503"/>
            <a:chExt cx="387261" cy="280356"/>
          </a:xfrm>
        </p:grpSpPr>
        <p:sp>
          <p:nvSpPr>
            <p:cNvPr id="9216" name="Google Shape;9216;p6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7" name="Google Shape;9217;p6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8" name="Google Shape;9218;p60"/>
          <p:cNvGrpSpPr/>
          <p:nvPr/>
        </p:nvGrpSpPr>
        <p:grpSpPr>
          <a:xfrm>
            <a:off x="6196730" y="1344346"/>
            <a:ext cx="369072" cy="317467"/>
            <a:chOff x="6196730" y="1525346"/>
            <a:chExt cx="369072" cy="317467"/>
          </a:xfrm>
        </p:grpSpPr>
        <p:sp>
          <p:nvSpPr>
            <p:cNvPr id="9219" name="Google Shape;9219;p6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6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1" name="Google Shape;9221;p6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22" name="Google Shape;9222;p60"/>
          <p:cNvGrpSpPr/>
          <p:nvPr/>
        </p:nvGrpSpPr>
        <p:grpSpPr>
          <a:xfrm>
            <a:off x="4940592" y="1319690"/>
            <a:ext cx="246558" cy="367161"/>
            <a:chOff x="4940592" y="1500690"/>
            <a:chExt cx="246558" cy="367161"/>
          </a:xfrm>
        </p:grpSpPr>
        <p:sp>
          <p:nvSpPr>
            <p:cNvPr id="9223" name="Google Shape;9223;p6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6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6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6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27" name="Google Shape;9227;p60"/>
          <p:cNvGrpSpPr/>
          <p:nvPr/>
        </p:nvGrpSpPr>
        <p:grpSpPr>
          <a:xfrm>
            <a:off x="7964906" y="1318894"/>
            <a:ext cx="380858" cy="367575"/>
            <a:chOff x="7964906" y="1499894"/>
            <a:chExt cx="380858" cy="367575"/>
          </a:xfrm>
        </p:grpSpPr>
        <p:sp>
          <p:nvSpPr>
            <p:cNvPr id="9228" name="Google Shape;9228;p6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9" name="Google Shape;9229;p6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0" name="Google Shape;9230;p6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31" name="Google Shape;9231;p6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32" name="Google Shape;9232;p60"/>
          <p:cNvGrpSpPr/>
          <p:nvPr/>
        </p:nvGrpSpPr>
        <p:grpSpPr>
          <a:xfrm>
            <a:off x="8007400" y="2721278"/>
            <a:ext cx="285230" cy="355597"/>
            <a:chOff x="8007400" y="2902278"/>
            <a:chExt cx="285230" cy="355597"/>
          </a:xfrm>
        </p:grpSpPr>
        <p:sp>
          <p:nvSpPr>
            <p:cNvPr id="9233" name="Google Shape;9233;p6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4" name="Google Shape;9234;p6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35" name="Google Shape;9235;p60"/>
          <p:cNvGrpSpPr/>
          <p:nvPr/>
        </p:nvGrpSpPr>
        <p:grpSpPr>
          <a:xfrm>
            <a:off x="6219124" y="2721788"/>
            <a:ext cx="318231" cy="355470"/>
            <a:chOff x="6219124" y="2902788"/>
            <a:chExt cx="318231" cy="355470"/>
          </a:xfrm>
        </p:grpSpPr>
        <p:sp>
          <p:nvSpPr>
            <p:cNvPr id="9236" name="Google Shape;9236;p6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7" name="Google Shape;9237;p6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8" name="Google Shape;9238;p6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39" name="Google Shape;9239;p60"/>
          <p:cNvGrpSpPr/>
          <p:nvPr/>
        </p:nvGrpSpPr>
        <p:grpSpPr>
          <a:xfrm>
            <a:off x="4969421" y="2721852"/>
            <a:ext cx="185109" cy="355406"/>
            <a:chOff x="4969421" y="2902852"/>
            <a:chExt cx="185109" cy="355406"/>
          </a:xfrm>
        </p:grpSpPr>
        <p:sp>
          <p:nvSpPr>
            <p:cNvPr id="9240" name="Google Shape;9240;p6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1" name="Google Shape;9241;p6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2" name="Google Shape;9242;p6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3" name="Google Shape;9243;p6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4" name="Google Shape;9244;p6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5" name="Google Shape;9245;p6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46" name="Google Shape;9246;p6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7" name="Google Shape;9247;p6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48" name="Google Shape;9248;p60"/>
          <p:cNvGrpSpPr/>
          <p:nvPr/>
        </p:nvGrpSpPr>
        <p:grpSpPr>
          <a:xfrm>
            <a:off x="6685259" y="2721852"/>
            <a:ext cx="311414" cy="355406"/>
            <a:chOff x="6685259" y="2902852"/>
            <a:chExt cx="311414" cy="355406"/>
          </a:xfrm>
        </p:grpSpPr>
        <p:sp>
          <p:nvSpPr>
            <p:cNvPr id="9249" name="Google Shape;9249;p6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0" name="Google Shape;9250;p6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6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2" name="Google Shape;9252;p60"/>
          <p:cNvGrpSpPr/>
          <p:nvPr/>
        </p:nvGrpSpPr>
        <p:grpSpPr>
          <a:xfrm>
            <a:off x="5309250" y="2722170"/>
            <a:ext cx="359579" cy="355852"/>
            <a:chOff x="5309250" y="2903170"/>
            <a:chExt cx="359579" cy="355852"/>
          </a:xfrm>
        </p:grpSpPr>
        <p:sp>
          <p:nvSpPr>
            <p:cNvPr id="9253" name="Google Shape;9253;p6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4" name="Google Shape;9254;p6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6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6" name="Google Shape;9256;p60"/>
          <p:cNvGrpSpPr/>
          <p:nvPr/>
        </p:nvGrpSpPr>
        <p:grpSpPr>
          <a:xfrm>
            <a:off x="2199565" y="2240172"/>
            <a:ext cx="312179" cy="353431"/>
            <a:chOff x="2199565" y="2421172"/>
            <a:chExt cx="312179" cy="353431"/>
          </a:xfrm>
        </p:grpSpPr>
        <p:sp>
          <p:nvSpPr>
            <p:cNvPr id="9257" name="Google Shape;9257;p6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8" name="Google Shape;9258;p6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9" name="Google Shape;9259;p60"/>
          <p:cNvGrpSpPr/>
          <p:nvPr/>
        </p:nvGrpSpPr>
        <p:grpSpPr>
          <a:xfrm>
            <a:off x="1750887" y="2244727"/>
            <a:ext cx="320143" cy="343269"/>
            <a:chOff x="1750887" y="2425727"/>
            <a:chExt cx="320143" cy="343269"/>
          </a:xfrm>
        </p:grpSpPr>
        <p:sp>
          <p:nvSpPr>
            <p:cNvPr id="9260" name="Google Shape;9260;p6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1" name="Google Shape;9261;p6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62" name="Google Shape;9262;p60"/>
          <p:cNvGrpSpPr/>
          <p:nvPr/>
        </p:nvGrpSpPr>
        <p:grpSpPr>
          <a:xfrm>
            <a:off x="1298037" y="2244727"/>
            <a:ext cx="338364" cy="342887"/>
            <a:chOff x="1298037" y="2425727"/>
            <a:chExt cx="338364" cy="342887"/>
          </a:xfrm>
        </p:grpSpPr>
        <p:sp>
          <p:nvSpPr>
            <p:cNvPr id="9263" name="Google Shape;9263;p6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6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6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6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67" name="Google Shape;9267;p6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68" name="Google Shape;9268;p60"/>
          <p:cNvGrpSpPr/>
          <p:nvPr/>
        </p:nvGrpSpPr>
        <p:grpSpPr>
          <a:xfrm>
            <a:off x="3974207" y="2248009"/>
            <a:ext cx="320143" cy="338491"/>
            <a:chOff x="3974207" y="2429009"/>
            <a:chExt cx="320143" cy="338491"/>
          </a:xfrm>
        </p:grpSpPr>
        <p:sp>
          <p:nvSpPr>
            <p:cNvPr id="9269" name="Google Shape;9269;p6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6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1" name="Google Shape;9271;p60"/>
          <p:cNvGrpSpPr/>
          <p:nvPr/>
        </p:nvGrpSpPr>
        <p:grpSpPr>
          <a:xfrm>
            <a:off x="2623237" y="2250047"/>
            <a:ext cx="355024" cy="332630"/>
            <a:chOff x="2623237" y="2431047"/>
            <a:chExt cx="355024" cy="332630"/>
          </a:xfrm>
        </p:grpSpPr>
        <p:sp>
          <p:nvSpPr>
            <p:cNvPr id="9272" name="Google Shape;9272;p6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6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6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5" name="Google Shape;9275;p6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6" name="Google Shape;9276;p60"/>
          <p:cNvGrpSpPr/>
          <p:nvPr/>
        </p:nvGrpSpPr>
        <p:grpSpPr>
          <a:xfrm>
            <a:off x="6657194" y="2253073"/>
            <a:ext cx="375507" cy="367925"/>
            <a:chOff x="6657194" y="2434073"/>
            <a:chExt cx="375507" cy="367925"/>
          </a:xfrm>
        </p:grpSpPr>
        <p:sp>
          <p:nvSpPr>
            <p:cNvPr id="9277" name="Google Shape;9277;p6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8" name="Google Shape;9278;p6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9" name="Google Shape;9279;p6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0" name="Google Shape;9280;p60"/>
          <p:cNvGrpSpPr/>
          <p:nvPr/>
        </p:nvGrpSpPr>
        <p:grpSpPr>
          <a:xfrm>
            <a:off x="7101317" y="2260655"/>
            <a:ext cx="367925" cy="352380"/>
            <a:chOff x="7101317" y="2441655"/>
            <a:chExt cx="367925" cy="352380"/>
          </a:xfrm>
        </p:grpSpPr>
        <p:sp>
          <p:nvSpPr>
            <p:cNvPr id="9281" name="Google Shape;9281;p6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2" name="Google Shape;9282;p6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3" name="Google Shape;9283;p60"/>
          <p:cNvGrpSpPr/>
          <p:nvPr/>
        </p:nvGrpSpPr>
        <p:grpSpPr>
          <a:xfrm>
            <a:off x="5756399" y="2253456"/>
            <a:ext cx="367925" cy="367161"/>
            <a:chOff x="5756399" y="2434456"/>
            <a:chExt cx="367925" cy="367161"/>
          </a:xfrm>
        </p:grpSpPr>
        <p:sp>
          <p:nvSpPr>
            <p:cNvPr id="9284" name="Google Shape;9284;p6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6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6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7" name="Google Shape;9287;p6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6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9" name="Google Shape;9289;p6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0" name="Google Shape;9290;p6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91" name="Google Shape;9291;p6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2" name="Google Shape;9292;p6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93" name="Google Shape;9293;p60"/>
          <p:cNvGrpSpPr/>
          <p:nvPr/>
        </p:nvGrpSpPr>
        <p:grpSpPr>
          <a:xfrm>
            <a:off x="7964906" y="2253073"/>
            <a:ext cx="373627" cy="367925"/>
            <a:chOff x="7964906" y="2434073"/>
            <a:chExt cx="373627" cy="367925"/>
          </a:xfrm>
        </p:grpSpPr>
        <p:sp>
          <p:nvSpPr>
            <p:cNvPr id="9294" name="Google Shape;9294;p6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6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96" name="Google Shape;9296;p60"/>
          <p:cNvGrpSpPr/>
          <p:nvPr/>
        </p:nvGrpSpPr>
        <p:grpSpPr>
          <a:xfrm>
            <a:off x="6194086" y="2256737"/>
            <a:ext cx="369837" cy="360471"/>
            <a:chOff x="6194086" y="2437737"/>
            <a:chExt cx="369837" cy="360471"/>
          </a:xfrm>
        </p:grpSpPr>
        <p:sp>
          <p:nvSpPr>
            <p:cNvPr id="9297" name="Google Shape;9297;p6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8" name="Google Shape;9298;p6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99" name="Google Shape;9299;p6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Educational Icons</a:t>
            </a:r>
            <a:endParaRPr sz="2400">
              <a:solidFill>
                <a:srgbClr val="FFFFFF"/>
              </a:solidFill>
            </a:endParaRPr>
          </a:p>
        </p:txBody>
      </p:sp>
      <p:sp>
        <p:nvSpPr>
          <p:cNvPr id="9300" name="Google Shape;9300;p6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Medical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9304" name="Shape 9304"/>
        <p:cNvGrpSpPr/>
        <p:nvPr/>
      </p:nvGrpSpPr>
      <p:grpSpPr>
        <a:xfrm>
          <a:off x="0" y="0"/>
          <a:ext cx="0" cy="0"/>
          <a:chOff x="0" y="0"/>
          <a:chExt cx="0" cy="0"/>
        </a:xfrm>
      </p:grpSpPr>
      <p:grpSp>
        <p:nvGrpSpPr>
          <p:cNvPr id="9305" name="Google Shape;9305;p61"/>
          <p:cNvGrpSpPr/>
          <p:nvPr/>
        </p:nvGrpSpPr>
        <p:grpSpPr>
          <a:xfrm>
            <a:off x="3122257" y="1334344"/>
            <a:ext cx="294850" cy="349434"/>
            <a:chOff x="3122257" y="1508594"/>
            <a:chExt cx="294850" cy="349434"/>
          </a:xfrm>
        </p:grpSpPr>
        <p:sp>
          <p:nvSpPr>
            <p:cNvPr id="9306" name="Google Shape;9306;p6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6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6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9" name="Google Shape;9309;p6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0" name="Google Shape;9310;p6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11" name="Google Shape;9311;p61"/>
          <p:cNvGrpSpPr/>
          <p:nvPr/>
        </p:nvGrpSpPr>
        <p:grpSpPr>
          <a:xfrm>
            <a:off x="910723" y="1333962"/>
            <a:ext cx="251660" cy="350166"/>
            <a:chOff x="910723" y="1508212"/>
            <a:chExt cx="251660" cy="350166"/>
          </a:xfrm>
        </p:grpSpPr>
        <p:sp>
          <p:nvSpPr>
            <p:cNvPr id="9312" name="Google Shape;9312;p6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6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6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6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6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7" name="Google Shape;9317;p6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8" name="Google Shape;9318;p6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6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6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6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6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6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4" name="Google Shape;9324;p6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5" name="Google Shape;9325;p6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6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6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6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29" name="Google Shape;9329;p61"/>
          <p:cNvGrpSpPr/>
          <p:nvPr/>
        </p:nvGrpSpPr>
        <p:grpSpPr>
          <a:xfrm>
            <a:off x="1308631" y="1333580"/>
            <a:ext cx="350166" cy="350198"/>
            <a:chOff x="1308631" y="1507830"/>
            <a:chExt cx="350166" cy="350198"/>
          </a:xfrm>
        </p:grpSpPr>
        <p:sp>
          <p:nvSpPr>
            <p:cNvPr id="9330" name="Google Shape;9330;p6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1" name="Google Shape;9331;p6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2" name="Google Shape;9332;p6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6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4" name="Google Shape;9334;p61"/>
          <p:cNvGrpSpPr/>
          <p:nvPr/>
        </p:nvGrpSpPr>
        <p:grpSpPr>
          <a:xfrm>
            <a:off x="1756921" y="1335489"/>
            <a:ext cx="345997" cy="345997"/>
            <a:chOff x="1756921" y="1509739"/>
            <a:chExt cx="345997" cy="345997"/>
          </a:xfrm>
        </p:grpSpPr>
        <p:sp>
          <p:nvSpPr>
            <p:cNvPr id="9335" name="Google Shape;9335;p6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6" name="Google Shape;9336;p6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6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8" name="Google Shape;9338;p6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9" name="Google Shape;9339;p6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0" name="Google Shape;9340;p6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1" name="Google Shape;9341;p6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2" name="Google Shape;9342;p6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3" name="Google Shape;9343;p6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4" name="Google Shape;9344;p6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5" name="Google Shape;9345;p6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6" name="Google Shape;9346;p6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6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8" name="Google Shape;9348;p6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9" name="Google Shape;9349;p6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0" name="Google Shape;9350;p6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6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52" name="Google Shape;9352;p61"/>
          <p:cNvGrpSpPr/>
          <p:nvPr/>
        </p:nvGrpSpPr>
        <p:grpSpPr>
          <a:xfrm>
            <a:off x="2216956" y="1336253"/>
            <a:ext cx="318721" cy="345615"/>
            <a:chOff x="2216956" y="1510503"/>
            <a:chExt cx="318721" cy="345615"/>
          </a:xfrm>
        </p:grpSpPr>
        <p:sp>
          <p:nvSpPr>
            <p:cNvPr id="9353" name="Google Shape;9353;p6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4" name="Google Shape;9354;p6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6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6" name="Google Shape;9356;p6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7" name="Google Shape;9357;p6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58" name="Google Shape;9358;p61"/>
          <p:cNvGrpSpPr/>
          <p:nvPr/>
        </p:nvGrpSpPr>
        <p:grpSpPr>
          <a:xfrm>
            <a:off x="3988156" y="1394211"/>
            <a:ext cx="349052" cy="230049"/>
            <a:chOff x="3988156" y="1568461"/>
            <a:chExt cx="349052" cy="230049"/>
          </a:xfrm>
        </p:grpSpPr>
        <p:sp>
          <p:nvSpPr>
            <p:cNvPr id="9359" name="Google Shape;9359;p6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0" name="Google Shape;9360;p6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1" name="Google Shape;9361;p6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2" name="Google Shape;9362;p6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3" name="Google Shape;9363;p6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4" name="Google Shape;9364;p6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5" name="Google Shape;9365;p6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66" name="Google Shape;9366;p61"/>
          <p:cNvGrpSpPr/>
          <p:nvPr/>
        </p:nvGrpSpPr>
        <p:grpSpPr>
          <a:xfrm>
            <a:off x="2633037" y="1325623"/>
            <a:ext cx="379002" cy="366112"/>
            <a:chOff x="2633037" y="1499873"/>
            <a:chExt cx="379002" cy="366112"/>
          </a:xfrm>
        </p:grpSpPr>
        <p:sp>
          <p:nvSpPr>
            <p:cNvPr id="9367" name="Google Shape;9367;p6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6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9" name="Google Shape;9369;p6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0" name="Google Shape;9370;p6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1" name="Google Shape;9371;p6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6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73" name="Google Shape;9373;p61"/>
          <p:cNvGrpSpPr/>
          <p:nvPr/>
        </p:nvGrpSpPr>
        <p:grpSpPr>
          <a:xfrm>
            <a:off x="6675256" y="1341919"/>
            <a:ext cx="327823" cy="357009"/>
            <a:chOff x="6675256" y="1516169"/>
            <a:chExt cx="327823" cy="357009"/>
          </a:xfrm>
        </p:grpSpPr>
        <p:sp>
          <p:nvSpPr>
            <p:cNvPr id="9374" name="Google Shape;9374;p6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5" name="Google Shape;9375;p6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6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7" name="Google Shape;9377;p6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8" name="Google Shape;9378;p6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9" name="Google Shape;9379;p6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6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1" name="Google Shape;9381;p6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2" name="Google Shape;9382;p6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3" name="Google Shape;9383;p61"/>
          <p:cNvGrpSpPr/>
          <p:nvPr/>
        </p:nvGrpSpPr>
        <p:grpSpPr>
          <a:xfrm>
            <a:off x="8020159" y="1342301"/>
            <a:ext cx="300897" cy="356627"/>
            <a:chOff x="8020159" y="1516551"/>
            <a:chExt cx="300897" cy="356627"/>
          </a:xfrm>
        </p:grpSpPr>
        <p:sp>
          <p:nvSpPr>
            <p:cNvPr id="9384" name="Google Shape;9384;p6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5" name="Google Shape;9385;p6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6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7" name="Google Shape;9387;p6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8" name="Google Shape;9388;p6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9" name="Google Shape;9389;p61"/>
          <p:cNvGrpSpPr/>
          <p:nvPr/>
        </p:nvGrpSpPr>
        <p:grpSpPr>
          <a:xfrm>
            <a:off x="5377363" y="1341919"/>
            <a:ext cx="257357" cy="356627"/>
            <a:chOff x="5377363" y="1516169"/>
            <a:chExt cx="257357" cy="356627"/>
          </a:xfrm>
        </p:grpSpPr>
        <p:sp>
          <p:nvSpPr>
            <p:cNvPr id="9390" name="Google Shape;9390;p6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1" name="Google Shape;9391;p6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2" name="Google Shape;9392;p6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3" name="Google Shape;9393;p6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4" name="Google Shape;9394;p6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5" name="Google Shape;9395;p6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6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7" name="Google Shape;9397;p6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8" name="Google Shape;9398;p6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9" name="Google Shape;9399;p6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0" name="Google Shape;9400;p6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6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6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3" name="Google Shape;9403;p6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4" name="Google Shape;9404;p6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5" name="Google Shape;9405;p6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6" name="Google Shape;9406;p6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7" name="Google Shape;9407;p61"/>
          <p:cNvGrpSpPr/>
          <p:nvPr/>
        </p:nvGrpSpPr>
        <p:grpSpPr>
          <a:xfrm>
            <a:off x="4880567" y="1361620"/>
            <a:ext cx="356245" cy="317607"/>
            <a:chOff x="4880567" y="1535870"/>
            <a:chExt cx="356245" cy="317607"/>
          </a:xfrm>
        </p:grpSpPr>
        <p:sp>
          <p:nvSpPr>
            <p:cNvPr id="9408" name="Google Shape;9408;p6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9" name="Google Shape;9409;p6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0" name="Google Shape;9410;p6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1" name="Google Shape;9411;p6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6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3" name="Google Shape;9413;p61"/>
          <p:cNvGrpSpPr/>
          <p:nvPr/>
        </p:nvGrpSpPr>
        <p:grpSpPr>
          <a:xfrm>
            <a:off x="5771483" y="1341537"/>
            <a:ext cx="357359" cy="357391"/>
            <a:chOff x="5771483" y="1515787"/>
            <a:chExt cx="357359" cy="357391"/>
          </a:xfrm>
        </p:grpSpPr>
        <p:sp>
          <p:nvSpPr>
            <p:cNvPr id="9414" name="Google Shape;9414;p6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6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6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7" name="Google Shape;9417;p6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8" name="Google Shape;9418;p61"/>
          <p:cNvGrpSpPr/>
          <p:nvPr/>
        </p:nvGrpSpPr>
        <p:grpSpPr>
          <a:xfrm>
            <a:off x="7121669" y="1359360"/>
            <a:ext cx="321362" cy="321362"/>
            <a:chOff x="7121669" y="1533610"/>
            <a:chExt cx="321362" cy="321362"/>
          </a:xfrm>
        </p:grpSpPr>
        <p:sp>
          <p:nvSpPr>
            <p:cNvPr id="9419" name="Google Shape;9419;p6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0" name="Google Shape;9420;p6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6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2" name="Google Shape;9422;p6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3" name="Google Shape;9423;p61"/>
          <p:cNvGrpSpPr/>
          <p:nvPr/>
        </p:nvGrpSpPr>
        <p:grpSpPr>
          <a:xfrm>
            <a:off x="7562766" y="1340614"/>
            <a:ext cx="327059" cy="360192"/>
            <a:chOff x="7562766" y="1514864"/>
            <a:chExt cx="327059" cy="360192"/>
          </a:xfrm>
        </p:grpSpPr>
        <p:sp>
          <p:nvSpPr>
            <p:cNvPr id="9424" name="Google Shape;9424;p6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5" name="Google Shape;9425;p6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6" name="Google Shape;9426;p6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7" name="Google Shape;9427;p6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8" name="Google Shape;9428;p61"/>
          <p:cNvGrpSpPr/>
          <p:nvPr/>
        </p:nvGrpSpPr>
        <p:grpSpPr>
          <a:xfrm>
            <a:off x="6221229" y="1324423"/>
            <a:ext cx="361636" cy="362183"/>
            <a:chOff x="6259175" y="1559008"/>
            <a:chExt cx="271743" cy="272093"/>
          </a:xfrm>
        </p:grpSpPr>
        <p:sp>
          <p:nvSpPr>
            <p:cNvPr id="9429" name="Google Shape;9429;p6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0" name="Google Shape;9430;p6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1" name="Google Shape;9431;p6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2" name="Google Shape;9432;p6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3" name="Google Shape;9433;p6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6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6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6" name="Google Shape;9436;p6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7" name="Google Shape;9437;p6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6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6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0" name="Google Shape;9440;p6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1" name="Google Shape;9441;p6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6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3" name="Google Shape;9443;p6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4" name="Google Shape;9444;p6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5" name="Google Shape;9445;p6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46" name="Google Shape;9446;p61"/>
          <p:cNvGrpSpPr/>
          <p:nvPr/>
        </p:nvGrpSpPr>
        <p:grpSpPr>
          <a:xfrm>
            <a:off x="6671087" y="1835054"/>
            <a:ext cx="332757" cy="281833"/>
            <a:chOff x="6671087" y="2009304"/>
            <a:chExt cx="332757" cy="281833"/>
          </a:xfrm>
        </p:grpSpPr>
        <p:sp>
          <p:nvSpPr>
            <p:cNvPr id="9447" name="Google Shape;9447;p6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6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49" name="Google Shape;9449;p6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50" name="Google Shape;9450;p61"/>
          <p:cNvGrpSpPr/>
          <p:nvPr/>
        </p:nvGrpSpPr>
        <p:grpSpPr>
          <a:xfrm>
            <a:off x="2201806" y="1802335"/>
            <a:ext cx="349784" cy="349434"/>
            <a:chOff x="2201806" y="1976585"/>
            <a:chExt cx="349784" cy="349434"/>
          </a:xfrm>
        </p:grpSpPr>
        <p:sp>
          <p:nvSpPr>
            <p:cNvPr id="9451" name="Google Shape;9451;p6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2" name="Google Shape;9452;p6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3" name="Google Shape;9453;p6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4" name="Google Shape;9454;p6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55" name="Google Shape;9455;p61"/>
          <p:cNvGrpSpPr/>
          <p:nvPr/>
        </p:nvGrpSpPr>
        <p:grpSpPr>
          <a:xfrm>
            <a:off x="3094217" y="1802335"/>
            <a:ext cx="350198" cy="350548"/>
            <a:chOff x="3094217" y="1976585"/>
            <a:chExt cx="350198" cy="350548"/>
          </a:xfrm>
        </p:grpSpPr>
        <p:sp>
          <p:nvSpPr>
            <p:cNvPr id="9456" name="Google Shape;9456;p6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7" name="Google Shape;9457;p6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8" name="Google Shape;9458;p6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9" name="Google Shape;9459;p6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0" name="Google Shape;9460;p6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1" name="Google Shape;9461;p6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6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3" name="Google Shape;9463;p6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4" name="Google Shape;9464;p6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5" name="Google Shape;9465;p6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6" name="Google Shape;9466;p6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7" name="Google Shape;9467;p6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8" name="Google Shape;9468;p6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69" name="Google Shape;9469;p6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70" name="Google Shape;9470;p61"/>
          <p:cNvGrpSpPr/>
          <p:nvPr/>
        </p:nvGrpSpPr>
        <p:grpSpPr>
          <a:xfrm>
            <a:off x="3979435" y="1802335"/>
            <a:ext cx="345265" cy="349848"/>
            <a:chOff x="3979435" y="1976585"/>
            <a:chExt cx="345265" cy="349848"/>
          </a:xfrm>
        </p:grpSpPr>
        <p:sp>
          <p:nvSpPr>
            <p:cNvPr id="9471" name="Google Shape;9471;p6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2" name="Google Shape;9472;p6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3" name="Google Shape;9473;p6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4" name="Google Shape;9474;p6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5" name="Google Shape;9475;p6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6" name="Google Shape;9476;p6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7" name="Google Shape;9477;p6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6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9" name="Google Shape;9479;p6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0" name="Google Shape;9480;p6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1" name="Google Shape;9481;p6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2" name="Google Shape;9482;p6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6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6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5" name="Google Shape;9485;p6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6" name="Google Shape;9486;p6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6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88" name="Google Shape;9488;p61"/>
          <p:cNvGrpSpPr/>
          <p:nvPr/>
        </p:nvGrpSpPr>
        <p:grpSpPr>
          <a:xfrm>
            <a:off x="3541011" y="1334344"/>
            <a:ext cx="350166" cy="349434"/>
            <a:chOff x="3541011" y="1508594"/>
            <a:chExt cx="350166" cy="349434"/>
          </a:xfrm>
        </p:grpSpPr>
        <p:sp>
          <p:nvSpPr>
            <p:cNvPr id="9489" name="Google Shape;9489;p6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0" name="Google Shape;9490;p6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1" name="Google Shape;9491;p6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2" name="Google Shape;9492;p6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3" name="Google Shape;9493;p6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4" name="Google Shape;9494;p6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5" name="Google Shape;9495;p6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6" name="Google Shape;9496;p6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7" name="Google Shape;9497;p6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8" name="Google Shape;9498;p6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6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0" name="Google Shape;9500;p6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1" name="Google Shape;9501;p6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2" name="Google Shape;9502;p61"/>
          <p:cNvGrpSpPr/>
          <p:nvPr/>
        </p:nvGrpSpPr>
        <p:grpSpPr>
          <a:xfrm>
            <a:off x="3576626" y="1801571"/>
            <a:ext cx="284251" cy="351694"/>
            <a:chOff x="3576626" y="1975821"/>
            <a:chExt cx="284251" cy="351694"/>
          </a:xfrm>
        </p:grpSpPr>
        <p:sp>
          <p:nvSpPr>
            <p:cNvPr id="9503" name="Google Shape;9503;p6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4" name="Google Shape;9504;p6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5" name="Google Shape;9505;p6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6" name="Google Shape;9506;p61"/>
          <p:cNvGrpSpPr/>
          <p:nvPr/>
        </p:nvGrpSpPr>
        <p:grpSpPr>
          <a:xfrm>
            <a:off x="2722090" y="2715912"/>
            <a:ext cx="238770" cy="371841"/>
            <a:chOff x="2722090" y="2890162"/>
            <a:chExt cx="238770" cy="371841"/>
          </a:xfrm>
        </p:grpSpPr>
        <p:sp>
          <p:nvSpPr>
            <p:cNvPr id="9507" name="Google Shape;9507;p6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8" name="Google Shape;9508;p6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9" name="Google Shape;9509;p6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10" name="Google Shape;9510;p6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11" name="Google Shape;9511;p61"/>
          <p:cNvGrpSpPr/>
          <p:nvPr/>
        </p:nvGrpSpPr>
        <p:grpSpPr>
          <a:xfrm>
            <a:off x="6216367" y="1795906"/>
            <a:ext cx="361147" cy="361147"/>
            <a:chOff x="6216367" y="1970156"/>
            <a:chExt cx="361147" cy="361147"/>
          </a:xfrm>
        </p:grpSpPr>
        <p:sp>
          <p:nvSpPr>
            <p:cNvPr id="9512" name="Google Shape;9512;p6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3" name="Google Shape;9513;p6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4" name="Google Shape;9514;p6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5" name="Google Shape;9515;p6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16" name="Google Shape;9516;p61"/>
          <p:cNvGrpSpPr/>
          <p:nvPr/>
        </p:nvGrpSpPr>
        <p:grpSpPr>
          <a:xfrm>
            <a:off x="1289311" y="2751972"/>
            <a:ext cx="408156" cy="299783"/>
            <a:chOff x="1289311" y="2926222"/>
            <a:chExt cx="408156" cy="299783"/>
          </a:xfrm>
        </p:grpSpPr>
        <p:sp>
          <p:nvSpPr>
            <p:cNvPr id="9517" name="Google Shape;9517;p6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8" name="Google Shape;9518;p6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19" name="Google Shape;9519;p61"/>
          <p:cNvGrpSpPr/>
          <p:nvPr/>
        </p:nvGrpSpPr>
        <p:grpSpPr>
          <a:xfrm>
            <a:off x="7978465" y="1795142"/>
            <a:ext cx="361147" cy="360797"/>
            <a:chOff x="7978465" y="1969392"/>
            <a:chExt cx="361147" cy="360797"/>
          </a:xfrm>
        </p:grpSpPr>
        <p:sp>
          <p:nvSpPr>
            <p:cNvPr id="9520" name="Google Shape;9520;p6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1" name="Google Shape;9521;p6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6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3" name="Google Shape;9523;p6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4" name="Google Shape;9524;p6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5" name="Google Shape;9525;p6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6" name="Google Shape;9526;p6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7" name="Google Shape;9527;p6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8" name="Google Shape;9528;p6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29" name="Google Shape;9529;p6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30" name="Google Shape;9530;p61"/>
          <p:cNvGrpSpPr/>
          <p:nvPr/>
        </p:nvGrpSpPr>
        <p:grpSpPr>
          <a:xfrm>
            <a:off x="854261" y="2734563"/>
            <a:ext cx="377474" cy="335748"/>
            <a:chOff x="854261" y="2908813"/>
            <a:chExt cx="377474" cy="335748"/>
          </a:xfrm>
        </p:grpSpPr>
        <p:sp>
          <p:nvSpPr>
            <p:cNvPr id="9531" name="Google Shape;9531;p6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2" name="Google Shape;9532;p6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3" name="Google Shape;9533;p6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4" name="Google Shape;9534;p6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5" name="Google Shape;9535;p6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36" name="Google Shape;9536;p61"/>
          <p:cNvGrpSpPr/>
          <p:nvPr/>
        </p:nvGrpSpPr>
        <p:grpSpPr>
          <a:xfrm>
            <a:off x="1749728" y="2720527"/>
            <a:ext cx="386927" cy="363438"/>
            <a:chOff x="1749728" y="2894777"/>
            <a:chExt cx="386927" cy="363438"/>
          </a:xfrm>
        </p:grpSpPr>
        <p:sp>
          <p:nvSpPr>
            <p:cNvPr id="9537" name="Google Shape;9537;p6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8" name="Google Shape;9538;p6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9" name="Google Shape;9539;p6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0" name="Google Shape;9540;p6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1" name="Google Shape;9541;p6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2" name="Google Shape;9542;p6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3" name="Google Shape;9543;p6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44" name="Google Shape;9544;p61"/>
          <p:cNvGrpSpPr/>
          <p:nvPr/>
        </p:nvGrpSpPr>
        <p:grpSpPr>
          <a:xfrm>
            <a:off x="7098912" y="1795142"/>
            <a:ext cx="359651" cy="361560"/>
            <a:chOff x="7098912" y="1969392"/>
            <a:chExt cx="359651" cy="361560"/>
          </a:xfrm>
        </p:grpSpPr>
        <p:sp>
          <p:nvSpPr>
            <p:cNvPr id="9545" name="Google Shape;9545;p6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6" name="Google Shape;9546;p6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7" name="Google Shape;9547;p6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8" name="Google Shape;9548;p6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9" name="Google Shape;9549;p6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0" name="Google Shape;9550;p6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1" name="Google Shape;9551;p6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2" name="Google Shape;9552;p6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3" name="Google Shape;9553;p6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4" name="Google Shape;9554;p6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5" name="Google Shape;9555;p6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6" name="Google Shape;9556;p6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7" name="Google Shape;9557;p6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58" name="Google Shape;9558;p6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59" name="Google Shape;9559;p61"/>
          <p:cNvGrpSpPr/>
          <p:nvPr/>
        </p:nvGrpSpPr>
        <p:grpSpPr>
          <a:xfrm>
            <a:off x="5352728" y="1815989"/>
            <a:ext cx="327091" cy="322508"/>
            <a:chOff x="5352728" y="1990239"/>
            <a:chExt cx="327091" cy="322508"/>
          </a:xfrm>
        </p:grpSpPr>
        <p:sp>
          <p:nvSpPr>
            <p:cNvPr id="9560" name="Google Shape;9560;p6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1" name="Google Shape;9561;p6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2" name="Google Shape;9562;p6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3" name="Google Shape;9563;p61"/>
          <p:cNvGrpSpPr/>
          <p:nvPr/>
        </p:nvGrpSpPr>
        <p:grpSpPr>
          <a:xfrm>
            <a:off x="7538896" y="1795906"/>
            <a:ext cx="361147" cy="361529"/>
            <a:chOff x="7538896" y="1970156"/>
            <a:chExt cx="361147" cy="361529"/>
          </a:xfrm>
        </p:grpSpPr>
        <p:sp>
          <p:nvSpPr>
            <p:cNvPr id="9564" name="Google Shape;9564;p6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5" name="Google Shape;9565;p6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6" name="Google Shape;9566;p6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7" name="Google Shape;9567;p6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8" name="Google Shape;9568;p6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9" name="Google Shape;9569;p6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0" name="Google Shape;9570;p61"/>
          <p:cNvGrpSpPr/>
          <p:nvPr/>
        </p:nvGrpSpPr>
        <p:grpSpPr>
          <a:xfrm>
            <a:off x="4896099" y="1796670"/>
            <a:ext cx="358155" cy="358123"/>
            <a:chOff x="4896099" y="1970920"/>
            <a:chExt cx="358155" cy="358123"/>
          </a:xfrm>
        </p:grpSpPr>
        <p:sp>
          <p:nvSpPr>
            <p:cNvPr id="9571" name="Google Shape;9571;p6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2" name="Google Shape;9572;p6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3" name="Google Shape;9573;p6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4" name="Google Shape;9574;p61"/>
          <p:cNvGrpSpPr/>
          <p:nvPr/>
        </p:nvGrpSpPr>
        <p:grpSpPr>
          <a:xfrm>
            <a:off x="4048787" y="2802769"/>
            <a:ext cx="283488" cy="198604"/>
            <a:chOff x="4048787" y="2977019"/>
            <a:chExt cx="283488" cy="198604"/>
          </a:xfrm>
        </p:grpSpPr>
        <p:sp>
          <p:nvSpPr>
            <p:cNvPr id="9575" name="Google Shape;9575;p6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6" name="Google Shape;9576;p6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7" name="Google Shape;9577;p6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8" name="Google Shape;9578;p6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9" name="Google Shape;9579;p6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0" name="Google Shape;9580;p6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1" name="Google Shape;9581;p61"/>
          <p:cNvGrpSpPr/>
          <p:nvPr/>
        </p:nvGrpSpPr>
        <p:grpSpPr>
          <a:xfrm>
            <a:off x="4054103" y="2255941"/>
            <a:ext cx="218687" cy="349052"/>
            <a:chOff x="4054103" y="2430191"/>
            <a:chExt cx="218687" cy="349052"/>
          </a:xfrm>
        </p:grpSpPr>
        <p:sp>
          <p:nvSpPr>
            <p:cNvPr id="9582" name="Google Shape;9582;p6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3" name="Google Shape;9583;p6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4" name="Google Shape;9584;p61"/>
          <p:cNvGrpSpPr/>
          <p:nvPr/>
        </p:nvGrpSpPr>
        <p:grpSpPr>
          <a:xfrm>
            <a:off x="2185128" y="2253299"/>
            <a:ext cx="382758" cy="356595"/>
            <a:chOff x="2185128" y="2427549"/>
            <a:chExt cx="382758" cy="356595"/>
          </a:xfrm>
        </p:grpSpPr>
        <p:sp>
          <p:nvSpPr>
            <p:cNvPr id="9585" name="Google Shape;9585;p6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6" name="Google Shape;9586;p6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7" name="Google Shape;9587;p6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8" name="Google Shape;9588;p6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9" name="Google Shape;9589;p61"/>
          <p:cNvGrpSpPr/>
          <p:nvPr/>
        </p:nvGrpSpPr>
        <p:grpSpPr>
          <a:xfrm>
            <a:off x="2656907" y="2265043"/>
            <a:ext cx="332757" cy="332343"/>
            <a:chOff x="2656907" y="2439293"/>
            <a:chExt cx="332757" cy="332343"/>
          </a:xfrm>
        </p:grpSpPr>
        <p:sp>
          <p:nvSpPr>
            <p:cNvPr id="9590" name="Google Shape;9590;p6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6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2" name="Google Shape;9592;p6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3" name="Google Shape;9593;p6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4" name="Google Shape;9594;p6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5" name="Google Shape;9595;p6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6" name="Google Shape;9596;p6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97" name="Google Shape;9597;p61"/>
          <p:cNvGrpSpPr/>
          <p:nvPr/>
        </p:nvGrpSpPr>
        <p:grpSpPr>
          <a:xfrm>
            <a:off x="1731523" y="2248366"/>
            <a:ext cx="399435" cy="365698"/>
            <a:chOff x="1731523" y="2422616"/>
            <a:chExt cx="399435" cy="365698"/>
          </a:xfrm>
        </p:grpSpPr>
        <p:sp>
          <p:nvSpPr>
            <p:cNvPr id="9598" name="Google Shape;9598;p6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9" name="Google Shape;9599;p6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0" name="Google Shape;9600;p6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01" name="Google Shape;9601;p61"/>
          <p:cNvGrpSpPr/>
          <p:nvPr/>
        </p:nvGrpSpPr>
        <p:grpSpPr>
          <a:xfrm>
            <a:off x="3097241" y="2259314"/>
            <a:ext cx="344883" cy="343387"/>
            <a:chOff x="3097241" y="2433564"/>
            <a:chExt cx="344883" cy="343387"/>
          </a:xfrm>
        </p:grpSpPr>
        <p:sp>
          <p:nvSpPr>
            <p:cNvPr id="9602" name="Google Shape;9602;p6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3" name="Google Shape;9603;p6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6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5" name="Google Shape;9605;p6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6" name="Google Shape;9606;p6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7" name="Google Shape;9607;p6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8" name="Google Shape;9608;p6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6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0" name="Google Shape;9610;p6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1" name="Google Shape;9611;p61"/>
          <p:cNvGrpSpPr/>
          <p:nvPr/>
        </p:nvGrpSpPr>
        <p:grpSpPr>
          <a:xfrm>
            <a:off x="1278299" y="2265043"/>
            <a:ext cx="410829" cy="332343"/>
            <a:chOff x="1278299" y="2439293"/>
            <a:chExt cx="410829" cy="332343"/>
          </a:xfrm>
        </p:grpSpPr>
        <p:sp>
          <p:nvSpPr>
            <p:cNvPr id="9612" name="Google Shape;9612;p6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3" name="Google Shape;9613;p6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4" name="Google Shape;9614;p6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5" name="Google Shape;9615;p6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6" name="Google Shape;9616;p6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6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6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9" name="Google Shape;9619;p6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0" name="Google Shape;9620;p61"/>
          <p:cNvGrpSpPr/>
          <p:nvPr/>
        </p:nvGrpSpPr>
        <p:grpSpPr>
          <a:xfrm>
            <a:off x="2661459" y="1840751"/>
            <a:ext cx="322508" cy="273494"/>
            <a:chOff x="2661459" y="2015001"/>
            <a:chExt cx="322508" cy="273494"/>
          </a:xfrm>
        </p:grpSpPr>
        <p:sp>
          <p:nvSpPr>
            <p:cNvPr id="9621" name="Google Shape;9621;p6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6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3" name="Google Shape;9623;p61"/>
          <p:cNvGrpSpPr/>
          <p:nvPr/>
        </p:nvGrpSpPr>
        <p:grpSpPr>
          <a:xfrm>
            <a:off x="870939" y="2265043"/>
            <a:ext cx="331993" cy="331993"/>
            <a:chOff x="870939" y="2439293"/>
            <a:chExt cx="331993" cy="331993"/>
          </a:xfrm>
        </p:grpSpPr>
        <p:sp>
          <p:nvSpPr>
            <p:cNvPr id="9624" name="Google Shape;9624;p6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5" name="Google Shape;9625;p6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6" name="Google Shape;9626;p6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6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8" name="Google Shape;9628;p6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9" name="Google Shape;9629;p6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0" name="Google Shape;9630;p6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1" name="Google Shape;9631;p6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2" name="Google Shape;9632;p6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3" name="Google Shape;9633;p6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4" name="Google Shape;9634;p6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5" name="Google Shape;9635;p6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6" name="Google Shape;9636;p6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7" name="Google Shape;9637;p6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8" name="Google Shape;9638;p6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9" name="Google Shape;9639;p6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0" name="Google Shape;9640;p61"/>
          <p:cNvGrpSpPr/>
          <p:nvPr/>
        </p:nvGrpSpPr>
        <p:grpSpPr>
          <a:xfrm>
            <a:off x="6644957" y="2282103"/>
            <a:ext cx="371395" cy="278904"/>
            <a:chOff x="6644957" y="2456353"/>
            <a:chExt cx="371395" cy="278904"/>
          </a:xfrm>
        </p:grpSpPr>
        <p:sp>
          <p:nvSpPr>
            <p:cNvPr id="9641" name="Google Shape;9641;p6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2" name="Google Shape;9642;p6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3" name="Google Shape;9643;p6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4" name="Google Shape;9644;p6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5" name="Google Shape;9645;p6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6" name="Google Shape;9646;p61"/>
          <p:cNvGrpSpPr/>
          <p:nvPr/>
        </p:nvGrpSpPr>
        <p:grpSpPr>
          <a:xfrm>
            <a:off x="5388757" y="2240409"/>
            <a:ext cx="260349" cy="362292"/>
            <a:chOff x="5388757" y="2414659"/>
            <a:chExt cx="260349" cy="362292"/>
          </a:xfrm>
        </p:grpSpPr>
        <p:sp>
          <p:nvSpPr>
            <p:cNvPr id="9647" name="Google Shape;9647;p6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8" name="Google Shape;9648;p6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9" name="Google Shape;9649;p6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0" name="Google Shape;9650;p6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1" name="Google Shape;9651;p6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6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3" name="Google Shape;9653;p6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4" name="Google Shape;9654;p6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5" name="Google Shape;9655;p6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6" name="Google Shape;9656;p6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7" name="Google Shape;9657;p6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8" name="Google Shape;9658;p6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9" name="Google Shape;9659;p6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0" name="Google Shape;9660;p6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6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2" name="Google Shape;9662;p6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3" name="Google Shape;9663;p6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6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5" name="Google Shape;9665;p6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6" name="Google Shape;9666;p6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7" name="Google Shape;9667;p61"/>
          <p:cNvGrpSpPr/>
          <p:nvPr/>
        </p:nvGrpSpPr>
        <p:grpSpPr>
          <a:xfrm>
            <a:off x="3567142" y="2731507"/>
            <a:ext cx="348288" cy="340331"/>
            <a:chOff x="3567142" y="2905757"/>
            <a:chExt cx="348288" cy="340331"/>
          </a:xfrm>
        </p:grpSpPr>
        <p:sp>
          <p:nvSpPr>
            <p:cNvPr id="9668" name="Google Shape;9668;p6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9" name="Google Shape;9669;p6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0" name="Google Shape;9670;p6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1" name="Google Shape;9671;p6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2" name="Google Shape;9672;p6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73" name="Google Shape;9673;p61"/>
          <p:cNvGrpSpPr/>
          <p:nvPr/>
        </p:nvGrpSpPr>
        <p:grpSpPr>
          <a:xfrm>
            <a:off x="870939" y="1801571"/>
            <a:ext cx="332375" cy="350071"/>
            <a:chOff x="870939" y="1975821"/>
            <a:chExt cx="332375" cy="350071"/>
          </a:xfrm>
        </p:grpSpPr>
        <p:sp>
          <p:nvSpPr>
            <p:cNvPr id="9674" name="Google Shape;9674;p6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5" name="Google Shape;9675;p6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6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7" name="Google Shape;9677;p6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78" name="Google Shape;9678;p61"/>
          <p:cNvGrpSpPr/>
          <p:nvPr/>
        </p:nvGrpSpPr>
        <p:grpSpPr>
          <a:xfrm>
            <a:off x="7967103" y="2240791"/>
            <a:ext cx="355863" cy="361911"/>
            <a:chOff x="7967103" y="2415041"/>
            <a:chExt cx="355863" cy="361911"/>
          </a:xfrm>
        </p:grpSpPr>
        <p:sp>
          <p:nvSpPr>
            <p:cNvPr id="9679" name="Google Shape;9679;p6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0" name="Google Shape;9680;p6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1" name="Google Shape;9681;p6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2" name="Google Shape;9682;p6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3" name="Google Shape;9683;p6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4" name="Google Shape;9684;p6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5" name="Google Shape;9685;p6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6" name="Google Shape;9686;p6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7" name="Google Shape;9687;p6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8" name="Google Shape;9688;p6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9" name="Google Shape;9689;p6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90" name="Google Shape;9690;p61"/>
          <p:cNvGrpSpPr/>
          <p:nvPr/>
        </p:nvGrpSpPr>
        <p:grpSpPr>
          <a:xfrm>
            <a:off x="7529411" y="2240409"/>
            <a:ext cx="355863" cy="362292"/>
            <a:chOff x="7529411" y="2414659"/>
            <a:chExt cx="355863" cy="362292"/>
          </a:xfrm>
        </p:grpSpPr>
        <p:sp>
          <p:nvSpPr>
            <p:cNvPr id="9691" name="Google Shape;9691;p6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6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6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4" name="Google Shape;9694;p6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5" name="Google Shape;9695;p6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6" name="Google Shape;9696;p6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7" name="Google Shape;9697;p6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8" name="Google Shape;9698;p6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9" name="Google Shape;9699;p6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0" name="Google Shape;9700;p6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1" name="Google Shape;9701;p6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6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3" name="Google Shape;9703;p61"/>
          <p:cNvGrpSpPr/>
          <p:nvPr/>
        </p:nvGrpSpPr>
        <p:grpSpPr>
          <a:xfrm>
            <a:off x="5733194" y="2257468"/>
            <a:ext cx="446826" cy="327059"/>
            <a:chOff x="5733194" y="2431718"/>
            <a:chExt cx="446826" cy="327059"/>
          </a:xfrm>
        </p:grpSpPr>
        <p:sp>
          <p:nvSpPr>
            <p:cNvPr id="9704" name="Google Shape;9704;p6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5" name="Google Shape;9705;p6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6" name="Google Shape;9706;p6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7" name="Google Shape;9707;p61"/>
          <p:cNvGrpSpPr/>
          <p:nvPr/>
        </p:nvGrpSpPr>
        <p:grpSpPr>
          <a:xfrm>
            <a:off x="4876780" y="2243814"/>
            <a:ext cx="407774" cy="356627"/>
            <a:chOff x="4876780" y="2418064"/>
            <a:chExt cx="407774" cy="356627"/>
          </a:xfrm>
        </p:grpSpPr>
        <p:sp>
          <p:nvSpPr>
            <p:cNvPr id="9708" name="Google Shape;9708;p6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9" name="Google Shape;9709;p6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0" name="Google Shape;9710;p6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1" name="Google Shape;9711;p6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2" name="Google Shape;9712;p6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3" name="Google Shape;9713;p6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6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5" name="Google Shape;9715;p6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6" name="Google Shape;9716;p61"/>
          <p:cNvGrpSpPr/>
          <p:nvPr/>
        </p:nvGrpSpPr>
        <p:grpSpPr>
          <a:xfrm>
            <a:off x="7070872" y="2236621"/>
            <a:ext cx="398321" cy="371013"/>
            <a:chOff x="7070872" y="2410871"/>
            <a:chExt cx="398321" cy="371013"/>
          </a:xfrm>
        </p:grpSpPr>
        <p:sp>
          <p:nvSpPr>
            <p:cNvPr id="9717" name="Google Shape;9717;p6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8" name="Google Shape;9718;p6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9" name="Google Shape;9719;p6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0" name="Google Shape;9720;p6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21" name="Google Shape;9721;p6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22" name="Google Shape;9722;p61"/>
          <p:cNvGrpSpPr/>
          <p:nvPr/>
        </p:nvGrpSpPr>
        <p:grpSpPr>
          <a:xfrm>
            <a:off x="5318259" y="2807861"/>
            <a:ext cx="371013" cy="220787"/>
            <a:chOff x="5318259" y="2982111"/>
            <a:chExt cx="371013" cy="220787"/>
          </a:xfrm>
        </p:grpSpPr>
        <p:sp>
          <p:nvSpPr>
            <p:cNvPr id="9723" name="Google Shape;9723;p6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4" name="Google Shape;9724;p6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5" name="Google Shape;9725;p6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6" name="Google Shape;9726;p6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7" name="Google Shape;9727;p6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8" name="Google Shape;9728;p6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9" name="Google Shape;9729;p6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0" name="Google Shape;9730;p6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1" name="Google Shape;9731;p61"/>
          <p:cNvGrpSpPr/>
          <p:nvPr/>
        </p:nvGrpSpPr>
        <p:grpSpPr>
          <a:xfrm>
            <a:off x="7073928" y="2731507"/>
            <a:ext cx="371395" cy="371809"/>
            <a:chOff x="7073928" y="2905757"/>
            <a:chExt cx="371395" cy="371809"/>
          </a:xfrm>
        </p:grpSpPr>
        <p:sp>
          <p:nvSpPr>
            <p:cNvPr id="9732" name="Google Shape;9732;p6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3" name="Google Shape;9733;p6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4" name="Google Shape;9734;p6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5" name="Google Shape;9735;p61"/>
          <p:cNvGrpSpPr/>
          <p:nvPr/>
        </p:nvGrpSpPr>
        <p:grpSpPr>
          <a:xfrm>
            <a:off x="6188327" y="2781158"/>
            <a:ext cx="371395" cy="272857"/>
            <a:chOff x="6188327" y="2955408"/>
            <a:chExt cx="371395" cy="272857"/>
          </a:xfrm>
        </p:grpSpPr>
        <p:sp>
          <p:nvSpPr>
            <p:cNvPr id="9736" name="Google Shape;9736;p6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7" name="Google Shape;9737;p6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8" name="Google Shape;9738;p61"/>
          <p:cNvGrpSpPr/>
          <p:nvPr/>
        </p:nvGrpSpPr>
        <p:grpSpPr>
          <a:xfrm>
            <a:off x="7521454" y="2731889"/>
            <a:ext cx="359651" cy="371013"/>
            <a:chOff x="7521454" y="2906139"/>
            <a:chExt cx="359651" cy="371013"/>
          </a:xfrm>
        </p:grpSpPr>
        <p:sp>
          <p:nvSpPr>
            <p:cNvPr id="9739" name="Google Shape;9739;p6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0" name="Google Shape;9740;p6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1" name="Google Shape;9741;p6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2" name="Google Shape;9742;p6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3" name="Google Shape;9743;p6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4" name="Google Shape;9744;p61"/>
          <p:cNvGrpSpPr/>
          <p:nvPr/>
        </p:nvGrpSpPr>
        <p:grpSpPr>
          <a:xfrm>
            <a:off x="5782845" y="2732271"/>
            <a:ext cx="301661" cy="371013"/>
            <a:chOff x="5782845" y="2906521"/>
            <a:chExt cx="301661" cy="371013"/>
          </a:xfrm>
        </p:grpSpPr>
        <p:sp>
          <p:nvSpPr>
            <p:cNvPr id="9745" name="Google Shape;9745;p6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6" name="Google Shape;9746;p6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7" name="Google Shape;9747;p6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8" name="Google Shape;9748;p61"/>
          <p:cNvGrpSpPr/>
          <p:nvPr/>
        </p:nvGrpSpPr>
        <p:grpSpPr>
          <a:xfrm>
            <a:off x="3539102" y="2253299"/>
            <a:ext cx="355099" cy="355481"/>
            <a:chOff x="3539102" y="2427549"/>
            <a:chExt cx="355099" cy="355481"/>
          </a:xfrm>
        </p:grpSpPr>
        <p:sp>
          <p:nvSpPr>
            <p:cNvPr id="9749" name="Google Shape;9749;p6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0" name="Google Shape;9750;p6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1" name="Google Shape;9751;p61"/>
          <p:cNvGrpSpPr/>
          <p:nvPr/>
        </p:nvGrpSpPr>
        <p:grpSpPr>
          <a:xfrm>
            <a:off x="6630539" y="2743252"/>
            <a:ext cx="371777" cy="349434"/>
            <a:chOff x="6630539" y="2917502"/>
            <a:chExt cx="371777" cy="349434"/>
          </a:xfrm>
        </p:grpSpPr>
        <p:sp>
          <p:nvSpPr>
            <p:cNvPr id="9752" name="Google Shape;9752;p6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3" name="Google Shape;9753;p6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4" name="Google Shape;9754;p6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5" name="Google Shape;9755;p6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6" name="Google Shape;9756;p6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7" name="Google Shape;9757;p6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8" name="Google Shape;9758;p6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9" name="Google Shape;9759;p61"/>
          <p:cNvGrpSpPr/>
          <p:nvPr/>
        </p:nvGrpSpPr>
        <p:grpSpPr>
          <a:xfrm>
            <a:off x="2171474" y="3194979"/>
            <a:ext cx="408156" cy="343737"/>
            <a:chOff x="2171474" y="3369229"/>
            <a:chExt cx="408156" cy="343737"/>
          </a:xfrm>
        </p:grpSpPr>
        <p:sp>
          <p:nvSpPr>
            <p:cNvPr id="9760" name="Google Shape;9760;p6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1" name="Google Shape;9761;p6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2" name="Google Shape;9762;p6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3" name="Google Shape;9763;p6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4" name="Google Shape;9764;p61"/>
          <p:cNvGrpSpPr/>
          <p:nvPr/>
        </p:nvGrpSpPr>
        <p:grpSpPr>
          <a:xfrm>
            <a:off x="4891198" y="2750858"/>
            <a:ext cx="334634" cy="334634"/>
            <a:chOff x="4891198" y="2925108"/>
            <a:chExt cx="334634" cy="334634"/>
          </a:xfrm>
        </p:grpSpPr>
        <p:sp>
          <p:nvSpPr>
            <p:cNvPr id="9765" name="Google Shape;9765;p6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6" name="Google Shape;9766;p6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7" name="Google Shape;9767;p6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8" name="Google Shape;9768;p6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9" name="Google Shape;9769;p6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0" name="Google Shape;9770;p6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1" name="Google Shape;9771;p6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2" name="Google Shape;9772;p6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73" name="Google Shape;9773;p61"/>
          <p:cNvGrpSpPr/>
          <p:nvPr/>
        </p:nvGrpSpPr>
        <p:grpSpPr>
          <a:xfrm>
            <a:off x="7976174" y="2750858"/>
            <a:ext cx="334666" cy="334634"/>
            <a:chOff x="7976174" y="2925108"/>
            <a:chExt cx="334666" cy="334634"/>
          </a:xfrm>
        </p:grpSpPr>
        <p:sp>
          <p:nvSpPr>
            <p:cNvPr id="9774" name="Google Shape;9774;p6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5" name="Google Shape;9775;p6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6" name="Google Shape;9776;p6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7" name="Google Shape;9777;p6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8" name="Google Shape;9778;p6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9" name="Google Shape;9779;p6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0" name="Google Shape;9780;p6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1" name="Google Shape;9781;p6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2" name="Google Shape;9782;p6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3" name="Google Shape;9783;p61"/>
          <p:cNvGrpSpPr/>
          <p:nvPr/>
        </p:nvGrpSpPr>
        <p:grpSpPr>
          <a:xfrm>
            <a:off x="3091957" y="3199881"/>
            <a:ext cx="354717" cy="332757"/>
            <a:chOff x="3091957" y="3374131"/>
            <a:chExt cx="354717" cy="332757"/>
          </a:xfrm>
        </p:grpSpPr>
        <p:sp>
          <p:nvSpPr>
            <p:cNvPr id="9784" name="Google Shape;9784;p6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5" name="Google Shape;9785;p6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6" name="Google Shape;9786;p6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7" name="Google Shape;9787;p6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8" name="Google Shape;9788;p6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9" name="Google Shape;9789;p6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0" name="Google Shape;9790;p61"/>
          <p:cNvGrpSpPr/>
          <p:nvPr/>
        </p:nvGrpSpPr>
        <p:grpSpPr>
          <a:xfrm>
            <a:off x="3988156" y="3205960"/>
            <a:ext cx="353954" cy="318880"/>
            <a:chOff x="3988156" y="3380210"/>
            <a:chExt cx="353954" cy="318880"/>
          </a:xfrm>
        </p:grpSpPr>
        <p:sp>
          <p:nvSpPr>
            <p:cNvPr id="9791" name="Google Shape;9791;p6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2" name="Google Shape;9792;p6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6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4" name="Google Shape;9794;p6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5" name="Google Shape;9795;p6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6" name="Google Shape;9796;p61"/>
          <p:cNvGrpSpPr/>
          <p:nvPr/>
        </p:nvGrpSpPr>
        <p:grpSpPr>
          <a:xfrm>
            <a:off x="3541011" y="3193070"/>
            <a:ext cx="348257" cy="346188"/>
            <a:chOff x="3541011" y="3367320"/>
            <a:chExt cx="348257" cy="346188"/>
          </a:xfrm>
        </p:grpSpPr>
        <p:sp>
          <p:nvSpPr>
            <p:cNvPr id="9797" name="Google Shape;9797;p6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8" name="Google Shape;9798;p6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9" name="Google Shape;9799;p6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0" name="Google Shape;9800;p6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1" name="Google Shape;9801;p61"/>
          <p:cNvGrpSpPr/>
          <p:nvPr/>
        </p:nvGrpSpPr>
        <p:grpSpPr>
          <a:xfrm>
            <a:off x="1314678" y="3183967"/>
            <a:ext cx="334666" cy="365348"/>
            <a:chOff x="1314678" y="3358217"/>
            <a:chExt cx="334666" cy="365348"/>
          </a:xfrm>
        </p:grpSpPr>
        <p:sp>
          <p:nvSpPr>
            <p:cNvPr id="9802" name="Google Shape;9802;p6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3" name="Google Shape;9803;p6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4" name="Google Shape;9804;p6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5" name="Google Shape;9805;p6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6" name="Google Shape;9806;p6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7" name="Google Shape;9807;p61"/>
          <p:cNvGrpSpPr/>
          <p:nvPr/>
        </p:nvGrpSpPr>
        <p:grpSpPr>
          <a:xfrm>
            <a:off x="1748582" y="3198385"/>
            <a:ext cx="359269" cy="335780"/>
            <a:chOff x="1748582" y="3372635"/>
            <a:chExt cx="359269" cy="335780"/>
          </a:xfrm>
        </p:grpSpPr>
        <p:sp>
          <p:nvSpPr>
            <p:cNvPr id="9808" name="Google Shape;9808;p6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09" name="Google Shape;9809;p61"/>
            <p:cNvGrpSpPr/>
            <p:nvPr/>
          </p:nvGrpSpPr>
          <p:grpSpPr>
            <a:xfrm>
              <a:off x="1748582" y="3372635"/>
              <a:ext cx="333520" cy="335780"/>
              <a:chOff x="1748582" y="3372635"/>
              <a:chExt cx="333520" cy="335780"/>
            </a:xfrm>
          </p:grpSpPr>
          <p:sp>
            <p:nvSpPr>
              <p:cNvPr id="9810" name="Google Shape;9810;p6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1" name="Google Shape;9811;p6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2" name="Google Shape;9812;p6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813" name="Google Shape;9813;p61"/>
          <p:cNvGrpSpPr/>
          <p:nvPr/>
        </p:nvGrpSpPr>
        <p:grpSpPr>
          <a:xfrm>
            <a:off x="2640993" y="3183585"/>
            <a:ext cx="365348" cy="364966"/>
            <a:chOff x="2640993" y="3357835"/>
            <a:chExt cx="365348" cy="364966"/>
          </a:xfrm>
        </p:grpSpPr>
        <p:sp>
          <p:nvSpPr>
            <p:cNvPr id="9814" name="Google Shape;9814;p6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5" name="Google Shape;9815;p6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6" name="Google Shape;9816;p6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7" name="Google Shape;9817;p6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8" name="Google Shape;9818;p6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9" name="Google Shape;9819;p6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0" name="Google Shape;9820;p6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1" name="Google Shape;9821;p6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2" name="Google Shape;9822;p6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3" name="Google Shape;9823;p6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24" name="Google Shape;9824;p61"/>
          <p:cNvGrpSpPr/>
          <p:nvPr/>
        </p:nvGrpSpPr>
        <p:grpSpPr>
          <a:xfrm>
            <a:off x="4886264" y="3191924"/>
            <a:ext cx="350548" cy="350198"/>
            <a:chOff x="4886264" y="3366174"/>
            <a:chExt cx="350548" cy="350198"/>
          </a:xfrm>
        </p:grpSpPr>
        <p:sp>
          <p:nvSpPr>
            <p:cNvPr id="9825" name="Google Shape;9825;p6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6" name="Google Shape;9826;p6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7" name="Google Shape;9827;p6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8" name="Google Shape;9828;p6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9" name="Google Shape;9829;p6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0" name="Google Shape;9830;p6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1" name="Google Shape;9831;p6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2" name="Google Shape;9832;p6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3" name="Google Shape;9833;p6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4" name="Google Shape;9834;p6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5" name="Google Shape;9835;p6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6" name="Google Shape;9836;p6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7" name="Google Shape;9837;p6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8" name="Google Shape;9838;p61"/>
          <p:cNvGrpSpPr/>
          <p:nvPr/>
        </p:nvGrpSpPr>
        <p:grpSpPr>
          <a:xfrm>
            <a:off x="5331913" y="3239697"/>
            <a:ext cx="347143" cy="254684"/>
            <a:chOff x="5331913" y="3413947"/>
            <a:chExt cx="347143" cy="254684"/>
          </a:xfrm>
        </p:grpSpPr>
        <p:sp>
          <p:nvSpPr>
            <p:cNvPr id="9839" name="Google Shape;9839;p6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0" name="Google Shape;9840;p6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1" name="Google Shape;9841;p6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2" name="Google Shape;9842;p6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3" name="Google Shape;9843;p6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4" name="Google Shape;9844;p6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5" name="Google Shape;9845;p61"/>
          <p:cNvGrpSpPr/>
          <p:nvPr/>
        </p:nvGrpSpPr>
        <p:grpSpPr>
          <a:xfrm>
            <a:off x="5776798" y="3235528"/>
            <a:ext cx="346379" cy="264518"/>
            <a:chOff x="5776798" y="3409778"/>
            <a:chExt cx="346379" cy="264518"/>
          </a:xfrm>
        </p:grpSpPr>
        <p:sp>
          <p:nvSpPr>
            <p:cNvPr id="9846" name="Google Shape;9846;p6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7" name="Google Shape;9847;p6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8" name="Google Shape;9848;p6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9" name="Google Shape;9849;p6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0" name="Google Shape;9850;p6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1" name="Google Shape;9851;p6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2" name="Google Shape;9852;p61"/>
          <p:cNvGrpSpPr/>
          <p:nvPr/>
        </p:nvGrpSpPr>
        <p:grpSpPr>
          <a:xfrm>
            <a:off x="7108015" y="3222255"/>
            <a:ext cx="344883" cy="290299"/>
            <a:chOff x="7108015" y="3396505"/>
            <a:chExt cx="344883" cy="290299"/>
          </a:xfrm>
        </p:grpSpPr>
        <p:sp>
          <p:nvSpPr>
            <p:cNvPr id="9853" name="Google Shape;9853;p6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4" name="Google Shape;9854;p6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5" name="Google Shape;9855;p6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6" name="Google Shape;9856;p6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7" name="Google Shape;9857;p61"/>
          <p:cNvGrpSpPr/>
          <p:nvPr/>
        </p:nvGrpSpPr>
        <p:grpSpPr>
          <a:xfrm>
            <a:off x="7551754" y="3216558"/>
            <a:ext cx="344883" cy="301311"/>
            <a:chOff x="7551754" y="3390808"/>
            <a:chExt cx="344883" cy="301311"/>
          </a:xfrm>
        </p:grpSpPr>
        <p:sp>
          <p:nvSpPr>
            <p:cNvPr id="9858" name="Google Shape;9858;p6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9" name="Google Shape;9859;p6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0" name="Google Shape;9860;p6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1" name="Google Shape;9861;p6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2" name="Google Shape;9862;p6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3" name="Google Shape;9863;p6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4" name="Google Shape;9864;p6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5" name="Google Shape;9865;p6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6" name="Google Shape;9866;p6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6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6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69" name="Google Shape;9869;p61"/>
          <p:cNvGrpSpPr/>
          <p:nvPr/>
        </p:nvGrpSpPr>
        <p:grpSpPr>
          <a:xfrm>
            <a:off x="6707084" y="3213153"/>
            <a:ext cx="261145" cy="308504"/>
            <a:chOff x="6707084" y="3387403"/>
            <a:chExt cx="261145" cy="308504"/>
          </a:xfrm>
        </p:grpSpPr>
        <p:sp>
          <p:nvSpPr>
            <p:cNvPr id="9870" name="Google Shape;9870;p6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1" name="Google Shape;9871;p6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2" name="Google Shape;9872;p6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3" name="Google Shape;9873;p6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4" name="Google Shape;9874;p61"/>
          <p:cNvGrpSpPr/>
          <p:nvPr/>
        </p:nvGrpSpPr>
        <p:grpSpPr>
          <a:xfrm>
            <a:off x="848978" y="4123387"/>
            <a:ext cx="377824" cy="324418"/>
            <a:chOff x="848978" y="4297637"/>
            <a:chExt cx="377824" cy="324418"/>
          </a:xfrm>
        </p:grpSpPr>
        <p:sp>
          <p:nvSpPr>
            <p:cNvPr id="9875" name="Google Shape;9875;p6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6" name="Google Shape;9876;p6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7" name="Google Shape;9877;p61"/>
          <p:cNvGrpSpPr/>
          <p:nvPr/>
        </p:nvGrpSpPr>
        <p:grpSpPr>
          <a:xfrm>
            <a:off x="1754279" y="4112343"/>
            <a:ext cx="351439" cy="345965"/>
            <a:chOff x="1754279" y="4286593"/>
            <a:chExt cx="351439" cy="345965"/>
          </a:xfrm>
        </p:grpSpPr>
        <p:sp>
          <p:nvSpPr>
            <p:cNvPr id="9878" name="Google Shape;9878;p6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9" name="Google Shape;9879;p6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0" name="Google Shape;9880;p6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6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6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83" name="Google Shape;9883;p61"/>
          <p:cNvGrpSpPr/>
          <p:nvPr/>
        </p:nvGrpSpPr>
        <p:grpSpPr>
          <a:xfrm>
            <a:off x="3996113" y="4116926"/>
            <a:ext cx="336512" cy="335048"/>
            <a:chOff x="3996113" y="4291176"/>
            <a:chExt cx="336512" cy="335048"/>
          </a:xfrm>
        </p:grpSpPr>
        <p:sp>
          <p:nvSpPr>
            <p:cNvPr id="9884" name="Google Shape;9884;p6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5" name="Google Shape;9885;p6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6" name="Google Shape;9886;p6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87" name="Google Shape;9887;p6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88" name="Google Shape;9888;p61"/>
          <p:cNvGrpSpPr/>
          <p:nvPr/>
        </p:nvGrpSpPr>
        <p:grpSpPr>
          <a:xfrm>
            <a:off x="2179081" y="4111261"/>
            <a:ext cx="397525" cy="348670"/>
            <a:chOff x="2179081" y="4285511"/>
            <a:chExt cx="397525" cy="348670"/>
          </a:xfrm>
        </p:grpSpPr>
        <p:sp>
          <p:nvSpPr>
            <p:cNvPr id="9889" name="Google Shape;9889;p6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6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1" name="Google Shape;9891;p61"/>
          <p:cNvGrpSpPr/>
          <p:nvPr/>
        </p:nvGrpSpPr>
        <p:grpSpPr>
          <a:xfrm>
            <a:off x="3584201" y="4120746"/>
            <a:ext cx="267574" cy="329415"/>
            <a:chOff x="3584201" y="4294996"/>
            <a:chExt cx="267574" cy="329415"/>
          </a:xfrm>
        </p:grpSpPr>
        <p:sp>
          <p:nvSpPr>
            <p:cNvPr id="9892" name="Google Shape;9892;p6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6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4" name="Google Shape;9894;p6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5" name="Google Shape;9895;p6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6" name="Google Shape;9896;p61"/>
          <p:cNvGrpSpPr/>
          <p:nvPr/>
        </p:nvGrpSpPr>
        <p:grpSpPr>
          <a:xfrm>
            <a:off x="3082855" y="4121478"/>
            <a:ext cx="375946" cy="327823"/>
            <a:chOff x="3082855" y="4295728"/>
            <a:chExt cx="375946" cy="327823"/>
          </a:xfrm>
        </p:grpSpPr>
        <p:sp>
          <p:nvSpPr>
            <p:cNvPr id="9897" name="Google Shape;9897;p6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8" name="Google Shape;9898;p6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9" name="Google Shape;9899;p6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6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6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6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6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6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6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6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6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08" name="Google Shape;9908;p61"/>
          <p:cNvGrpSpPr/>
          <p:nvPr/>
        </p:nvGrpSpPr>
        <p:grpSpPr>
          <a:xfrm>
            <a:off x="2749016" y="4116926"/>
            <a:ext cx="150831" cy="336926"/>
            <a:chOff x="2749016" y="4291176"/>
            <a:chExt cx="150831" cy="336926"/>
          </a:xfrm>
        </p:grpSpPr>
        <p:sp>
          <p:nvSpPr>
            <p:cNvPr id="9909" name="Google Shape;9909;p6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0" name="Google Shape;9910;p6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6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6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13" name="Google Shape;9913;p61"/>
          <p:cNvGrpSpPr/>
          <p:nvPr/>
        </p:nvGrpSpPr>
        <p:grpSpPr>
          <a:xfrm>
            <a:off x="7127716" y="4105182"/>
            <a:ext cx="248254" cy="361942"/>
            <a:chOff x="7127716" y="4279432"/>
            <a:chExt cx="248254" cy="361942"/>
          </a:xfrm>
        </p:grpSpPr>
        <p:sp>
          <p:nvSpPr>
            <p:cNvPr id="9914" name="Google Shape;9914;p6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5" name="Google Shape;9915;p6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6" name="Google Shape;9916;p6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7" name="Google Shape;9917;p6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8" name="Google Shape;9918;p6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9" name="Google Shape;9919;p6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0" name="Google Shape;9920;p6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1" name="Google Shape;9921;p6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2" name="Google Shape;9922;p6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23" name="Google Shape;9923;p61"/>
          <p:cNvGrpSpPr/>
          <p:nvPr/>
        </p:nvGrpSpPr>
        <p:grpSpPr>
          <a:xfrm>
            <a:off x="7565408" y="4105182"/>
            <a:ext cx="248255" cy="361942"/>
            <a:chOff x="7565408" y="4279432"/>
            <a:chExt cx="248255" cy="361942"/>
          </a:xfrm>
        </p:grpSpPr>
        <p:sp>
          <p:nvSpPr>
            <p:cNvPr id="9924" name="Google Shape;9924;p6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5" name="Google Shape;9925;p6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6" name="Google Shape;9926;p6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7" name="Google Shape;9927;p6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8" name="Google Shape;9928;p6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9" name="Google Shape;9929;p6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0" name="Google Shape;9930;p6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1" name="Google Shape;9931;p6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2" name="Google Shape;9932;p61"/>
          <p:cNvGrpSpPr/>
          <p:nvPr/>
        </p:nvGrpSpPr>
        <p:grpSpPr>
          <a:xfrm>
            <a:off x="6264109" y="4105182"/>
            <a:ext cx="225498" cy="361560"/>
            <a:chOff x="6264109" y="4279432"/>
            <a:chExt cx="225498" cy="361560"/>
          </a:xfrm>
        </p:grpSpPr>
        <p:sp>
          <p:nvSpPr>
            <p:cNvPr id="9933" name="Google Shape;9933;p6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4" name="Google Shape;9934;p6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5" name="Google Shape;9935;p61"/>
          <p:cNvGrpSpPr/>
          <p:nvPr/>
        </p:nvGrpSpPr>
        <p:grpSpPr>
          <a:xfrm>
            <a:off x="7929578" y="4110115"/>
            <a:ext cx="395266" cy="351312"/>
            <a:chOff x="7929578" y="4284365"/>
            <a:chExt cx="395266" cy="351312"/>
          </a:xfrm>
        </p:grpSpPr>
        <p:sp>
          <p:nvSpPr>
            <p:cNvPr id="9936" name="Google Shape;9936;p6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6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8" name="Google Shape;9938;p6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9" name="Google Shape;9939;p6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40" name="Google Shape;9940;p61"/>
          <p:cNvGrpSpPr/>
          <p:nvPr/>
        </p:nvGrpSpPr>
        <p:grpSpPr>
          <a:xfrm>
            <a:off x="6595502" y="4149527"/>
            <a:ext cx="426315" cy="332826"/>
            <a:chOff x="6639652" y="4323777"/>
            <a:chExt cx="426315" cy="332826"/>
          </a:xfrm>
        </p:grpSpPr>
        <p:sp>
          <p:nvSpPr>
            <p:cNvPr id="9941" name="Google Shape;9941;p6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2" name="Google Shape;9942;p6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6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6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5" name="Google Shape;9945;p6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6" name="Google Shape;9946;p6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7" name="Google Shape;9947;p6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8" name="Google Shape;9948;p6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9" name="Google Shape;9949;p6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0" name="Google Shape;9950;p6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1" name="Google Shape;9951;p61"/>
          <p:cNvGrpSpPr/>
          <p:nvPr/>
        </p:nvGrpSpPr>
        <p:grpSpPr>
          <a:xfrm>
            <a:off x="5357662" y="4123387"/>
            <a:ext cx="287275" cy="326296"/>
            <a:chOff x="5357662" y="4297637"/>
            <a:chExt cx="287275" cy="326296"/>
          </a:xfrm>
        </p:grpSpPr>
        <p:sp>
          <p:nvSpPr>
            <p:cNvPr id="9952" name="Google Shape;9952;p6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3" name="Google Shape;9953;p6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4" name="Google Shape;9954;p6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5" name="Google Shape;9955;p6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6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7" name="Google Shape;9957;p61"/>
          <p:cNvGrpSpPr/>
          <p:nvPr/>
        </p:nvGrpSpPr>
        <p:grpSpPr>
          <a:xfrm>
            <a:off x="5774124" y="4120300"/>
            <a:ext cx="331611" cy="331674"/>
            <a:chOff x="5774124" y="4294550"/>
            <a:chExt cx="331611" cy="331674"/>
          </a:xfrm>
        </p:grpSpPr>
        <p:sp>
          <p:nvSpPr>
            <p:cNvPr id="9958" name="Google Shape;9958;p6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6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0" name="Google Shape;9960;p61"/>
          <p:cNvGrpSpPr/>
          <p:nvPr/>
        </p:nvGrpSpPr>
        <p:grpSpPr>
          <a:xfrm>
            <a:off x="4890434" y="4113139"/>
            <a:ext cx="345997" cy="346029"/>
            <a:chOff x="4890434" y="4287389"/>
            <a:chExt cx="345997" cy="346029"/>
          </a:xfrm>
        </p:grpSpPr>
        <p:sp>
          <p:nvSpPr>
            <p:cNvPr id="9961" name="Google Shape;9961;p6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2" name="Google Shape;9962;p6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3" name="Google Shape;9963;p6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4" name="Google Shape;9964;p6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5" name="Google Shape;9965;p6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6" name="Google Shape;9966;p6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7" name="Google Shape;9967;p6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8" name="Google Shape;9968;p61"/>
          <p:cNvGrpSpPr/>
          <p:nvPr/>
        </p:nvGrpSpPr>
        <p:grpSpPr>
          <a:xfrm>
            <a:off x="2165809" y="3636809"/>
            <a:ext cx="422542" cy="342973"/>
            <a:chOff x="2165809" y="3811059"/>
            <a:chExt cx="422542" cy="342973"/>
          </a:xfrm>
        </p:grpSpPr>
        <p:sp>
          <p:nvSpPr>
            <p:cNvPr id="9969" name="Google Shape;9969;p6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0" name="Google Shape;9970;p6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1" name="Google Shape;9971;p6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2" name="Google Shape;9972;p6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3" name="Google Shape;9973;p6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4" name="Google Shape;9974;p6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5" name="Google Shape;9975;p6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6" name="Google Shape;9976;p6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7" name="Google Shape;9977;p6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8" name="Google Shape;9978;p6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9" name="Google Shape;9979;p6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0" name="Google Shape;9980;p6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1" name="Google Shape;9981;p6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2" name="Google Shape;9982;p6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3" name="Google Shape;9983;p6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4" name="Google Shape;9984;p6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5" name="Google Shape;9985;p6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6" name="Google Shape;9986;p6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87" name="Google Shape;9987;p6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88" name="Google Shape;9988;p61"/>
          <p:cNvGrpSpPr/>
          <p:nvPr/>
        </p:nvGrpSpPr>
        <p:grpSpPr>
          <a:xfrm>
            <a:off x="903530" y="3631875"/>
            <a:ext cx="264550" cy="353222"/>
            <a:chOff x="903530" y="3806125"/>
            <a:chExt cx="264550" cy="353222"/>
          </a:xfrm>
        </p:grpSpPr>
        <p:sp>
          <p:nvSpPr>
            <p:cNvPr id="9989" name="Google Shape;9989;p6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0" name="Google Shape;9990;p6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1" name="Google Shape;9991;p6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2" name="Google Shape;9992;p6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3" name="Google Shape;9993;p61"/>
          <p:cNvGrpSpPr/>
          <p:nvPr/>
        </p:nvGrpSpPr>
        <p:grpSpPr>
          <a:xfrm>
            <a:off x="850092" y="3178684"/>
            <a:ext cx="369517" cy="375660"/>
            <a:chOff x="850092" y="3352934"/>
            <a:chExt cx="369517" cy="375660"/>
          </a:xfrm>
        </p:grpSpPr>
        <p:sp>
          <p:nvSpPr>
            <p:cNvPr id="9994" name="Google Shape;9994;p6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5" name="Google Shape;9995;p6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6" name="Google Shape;9996;p6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7" name="Google Shape;9997;p6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8" name="Google Shape;9998;p6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9" name="Google Shape;9999;p61"/>
          <p:cNvGrpSpPr/>
          <p:nvPr/>
        </p:nvGrpSpPr>
        <p:grpSpPr>
          <a:xfrm>
            <a:off x="2611458" y="3642124"/>
            <a:ext cx="426329" cy="332375"/>
            <a:chOff x="2611458" y="3816374"/>
            <a:chExt cx="426329" cy="332375"/>
          </a:xfrm>
        </p:grpSpPr>
        <p:sp>
          <p:nvSpPr>
            <p:cNvPr id="10000" name="Google Shape;10000;p6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1" name="Google Shape;10001;p6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2" name="Google Shape;10002;p6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3" name="Google Shape;10003;p6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4" name="Google Shape;10004;p6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5" name="Google Shape;10005;p6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6" name="Google Shape;10006;p6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7" name="Google Shape;10007;p6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8" name="Google Shape;10008;p6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9" name="Google Shape;10009;p6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10" name="Google Shape;10010;p6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11" name="Google Shape;10011;p61"/>
          <p:cNvGrpSpPr/>
          <p:nvPr/>
        </p:nvGrpSpPr>
        <p:grpSpPr>
          <a:xfrm>
            <a:off x="4019984" y="3631143"/>
            <a:ext cx="293704" cy="353954"/>
            <a:chOff x="4019984" y="3805393"/>
            <a:chExt cx="293704" cy="353954"/>
          </a:xfrm>
        </p:grpSpPr>
        <p:sp>
          <p:nvSpPr>
            <p:cNvPr id="10012" name="Google Shape;10012;p6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3" name="Google Shape;10013;p6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4" name="Google Shape;10014;p61"/>
          <p:cNvGrpSpPr/>
          <p:nvPr/>
        </p:nvGrpSpPr>
        <p:grpSpPr>
          <a:xfrm>
            <a:off x="8006505" y="3215794"/>
            <a:ext cx="323654" cy="303189"/>
            <a:chOff x="8006505" y="3390044"/>
            <a:chExt cx="323654" cy="303189"/>
          </a:xfrm>
        </p:grpSpPr>
        <p:sp>
          <p:nvSpPr>
            <p:cNvPr id="10015" name="Google Shape;10015;p6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6" name="Google Shape;10016;p6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7" name="Google Shape;10017;p6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8" name="Google Shape;10018;p6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9" name="Google Shape;10019;p6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0" name="Google Shape;10020;p6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21" name="Google Shape;10021;p61"/>
          <p:cNvGrpSpPr/>
          <p:nvPr/>
        </p:nvGrpSpPr>
        <p:grpSpPr>
          <a:xfrm>
            <a:off x="1299146" y="3632257"/>
            <a:ext cx="367990" cy="351312"/>
            <a:chOff x="1299146" y="3806507"/>
            <a:chExt cx="367990" cy="351312"/>
          </a:xfrm>
        </p:grpSpPr>
        <p:sp>
          <p:nvSpPr>
            <p:cNvPr id="10022" name="Google Shape;10022;p6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3" name="Google Shape;10023;p6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24" name="Google Shape;10024;p6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25" name="Google Shape;10025;p61"/>
          <p:cNvGrpSpPr/>
          <p:nvPr/>
        </p:nvGrpSpPr>
        <p:grpSpPr>
          <a:xfrm>
            <a:off x="7550258" y="3658420"/>
            <a:ext cx="371395" cy="301279"/>
            <a:chOff x="7550258" y="3832670"/>
            <a:chExt cx="371395" cy="301279"/>
          </a:xfrm>
        </p:grpSpPr>
        <p:sp>
          <p:nvSpPr>
            <p:cNvPr id="10026" name="Google Shape;10026;p6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6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8" name="Google Shape;10028;p6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6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0" name="Google Shape;10030;p6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1" name="Google Shape;10031;p6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2" name="Google Shape;10032;p6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3" name="Google Shape;10033;p6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4" name="Google Shape;10034;p6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5" name="Google Shape;10035;p6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6" name="Google Shape;10036;p6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7" name="Google Shape;10037;p6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8" name="Google Shape;10038;p6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9" name="Google Shape;10039;p6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0" name="Google Shape;10040;p6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1" name="Google Shape;10041;p6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2" name="Google Shape;10042;p6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3" name="Google Shape;10043;p6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44" name="Google Shape;10044;p6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45" name="Google Shape;10045;p61"/>
          <p:cNvGrpSpPr/>
          <p:nvPr/>
        </p:nvGrpSpPr>
        <p:grpSpPr>
          <a:xfrm>
            <a:off x="6659725" y="3633785"/>
            <a:ext cx="367608" cy="350548"/>
            <a:chOff x="6659725" y="3808035"/>
            <a:chExt cx="367608" cy="350548"/>
          </a:xfrm>
        </p:grpSpPr>
        <p:sp>
          <p:nvSpPr>
            <p:cNvPr id="10046" name="Google Shape;10046;p6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7" name="Google Shape;10047;p6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8" name="Google Shape;10048;p61"/>
          <p:cNvGrpSpPr/>
          <p:nvPr/>
        </p:nvGrpSpPr>
        <p:grpSpPr>
          <a:xfrm>
            <a:off x="6219391" y="3642506"/>
            <a:ext cx="356627" cy="334252"/>
            <a:chOff x="6219391" y="3816756"/>
            <a:chExt cx="356627" cy="334252"/>
          </a:xfrm>
        </p:grpSpPr>
        <p:sp>
          <p:nvSpPr>
            <p:cNvPr id="10049" name="Google Shape;10049;p6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0" name="Google Shape;10050;p6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1" name="Google Shape;10051;p6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2" name="Google Shape;10052;p6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3" name="Google Shape;10053;p61"/>
          <p:cNvGrpSpPr/>
          <p:nvPr/>
        </p:nvGrpSpPr>
        <p:grpSpPr>
          <a:xfrm>
            <a:off x="5778676" y="3652722"/>
            <a:ext cx="349052" cy="313055"/>
            <a:chOff x="5778676" y="3826972"/>
            <a:chExt cx="349052" cy="313055"/>
          </a:xfrm>
        </p:grpSpPr>
        <p:sp>
          <p:nvSpPr>
            <p:cNvPr id="10054" name="Google Shape;10054;p6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5" name="Google Shape;10055;p6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6" name="Google Shape;10056;p6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7" name="Google Shape;10057;p6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8" name="Google Shape;10058;p6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9" name="Google Shape;10059;p61"/>
          <p:cNvGrpSpPr/>
          <p:nvPr/>
        </p:nvGrpSpPr>
        <p:grpSpPr>
          <a:xfrm>
            <a:off x="5355784" y="3660297"/>
            <a:ext cx="299019" cy="297905"/>
            <a:chOff x="5355784" y="3834547"/>
            <a:chExt cx="299019" cy="297905"/>
          </a:xfrm>
        </p:grpSpPr>
        <p:sp>
          <p:nvSpPr>
            <p:cNvPr id="10060" name="Google Shape;10060;p6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1" name="Google Shape;10061;p6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2" name="Google Shape;10062;p6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3" name="Google Shape;10063;p6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64" name="Google Shape;10064;p61"/>
          <p:cNvGrpSpPr/>
          <p:nvPr/>
        </p:nvGrpSpPr>
        <p:grpSpPr>
          <a:xfrm>
            <a:off x="8036455" y="3633021"/>
            <a:ext cx="292176" cy="353985"/>
            <a:chOff x="8036455" y="3807271"/>
            <a:chExt cx="292176" cy="353985"/>
          </a:xfrm>
        </p:grpSpPr>
        <p:sp>
          <p:nvSpPr>
            <p:cNvPr id="10065" name="Google Shape;10065;p6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6" name="Google Shape;10066;p6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67" name="Google Shape;10067;p6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Business Icons</a:t>
            </a:r>
            <a:endParaRPr sz="2400">
              <a:solidFill>
                <a:srgbClr val="FFFFFF"/>
              </a:solidFill>
            </a:endParaRPr>
          </a:p>
        </p:txBody>
      </p:sp>
      <p:sp>
        <p:nvSpPr>
          <p:cNvPr id="10068" name="Google Shape;10068;p6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Teamwork Icons</a:t>
            </a:r>
            <a:endParaRPr sz="2400">
              <a:solidFill>
                <a:srgbClr val="FFFFFF"/>
              </a:solidFill>
            </a:endParaRPr>
          </a:p>
        </p:txBody>
      </p:sp>
      <p:grpSp>
        <p:nvGrpSpPr>
          <p:cNvPr id="10069" name="Google Shape;10069;p61"/>
          <p:cNvGrpSpPr/>
          <p:nvPr/>
        </p:nvGrpSpPr>
        <p:grpSpPr>
          <a:xfrm>
            <a:off x="4874902" y="3634549"/>
            <a:ext cx="345615" cy="350835"/>
            <a:chOff x="4874902" y="3808799"/>
            <a:chExt cx="345615" cy="350835"/>
          </a:xfrm>
        </p:grpSpPr>
        <p:sp>
          <p:nvSpPr>
            <p:cNvPr id="10070" name="Google Shape;10070;p6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1" name="Google Shape;10071;p6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2" name="Google Shape;10072;p6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3" name="Google Shape;10073;p6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4" name="Google Shape;10074;p6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5" name="Google Shape;10075;p6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6" name="Google Shape;10076;p6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7" name="Google Shape;10077;p6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8" name="Google Shape;10078;p6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9" name="Google Shape;10079;p6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0" name="Google Shape;10080;p6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1" name="Google Shape;10081;p6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2" name="Google Shape;10082;p6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3" name="Google Shape;10083;p6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4" name="Google Shape;10084;p6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5" name="Google Shape;10085;p6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6" name="Google Shape;10086;p6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7" name="Google Shape;10087;p61"/>
          <p:cNvGrpSpPr/>
          <p:nvPr/>
        </p:nvGrpSpPr>
        <p:grpSpPr>
          <a:xfrm>
            <a:off x="3095745" y="3631143"/>
            <a:ext cx="352840" cy="354717"/>
            <a:chOff x="3095745" y="3805393"/>
            <a:chExt cx="352840" cy="354717"/>
          </a:xfrm>
        </p:grpSpPr>
        <p:sp>
          <p:nvSpPr>
            <p:cNvPr id="10088" name="Google Shape;10088;p6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9" name="Google Shape;10089;p6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0" name="Google Shape;10090;p6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6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2" name="Google Shape;10092;p6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3" name="Google Shape;10093;p6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1043230" y="2192715"/>
            <a:ext cx="6870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sym typeface="+mn-ea"/>
              </a:rPr>
              <a:t>Bases de JavaScript</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2</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097" name="Shape 10097"/>
        <p:cNvGrpSpPr/>
        <p:nvPr/>
      </p:nvGrpSpPr>
      <p:grpSpPr>
        <a:xfrm>
          <a:off x="0" y="0"/>
          <a:ext cx="0" cy="0"/>
          <a:chOff x="0" y="0"/>
          <a:chExt cx="0" cy="0"/>
        </a:xfrm>
      </p:grpSpPr>
      <p:grpSp>
        <p:nvGrpSpPr>
          <p:cNvPr id="10098" name="Google Shape;10098;p62"/>
          <p:cNvGrpSpPr/>
          <p:nvPr/>
        </p:nvGrpSpPr>
        <p:grpSpPr>
          <a:xfrm>
            <a:off x="2733780" y="4039081"/>
            <a:ext cx="342144" cy="362704"/>
            <a:chOff x="2704005" y="4258781"/>
            <a:chExt cx="342144" cy="362704"/>
          </a:xfrm>
        </p:grpSpPr>
        <p:sp>
          <p:nvSpPr>
            <p:cNvPr id="10099" name="Google Shape;10099;p6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0" name="Google Shape;10100;p6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1" name="Google Shape;10101;p6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2" name="Google Shape;10102;p6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3" name="Google Shape;10103;p6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4" name="Google Shape;10104;p6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5" name="Google Shape;10105;p6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6" name="Google Shape;10106;p62"/>
          <p:cNvGrpSpPr/>
          <p:nvPr/>
        </p:nvGrpSpPr>
        <p:grpSpPr>
          <a:xfrm>
            <a:off x="2157462" y="4083096"/>
            <a:ext cx="347435" cy="363370"/>
            <a:chOff x="2157462" y="4258496"/>
            <a:chExt cx="347435" cy="363370"/>
          </a:xfrm>
        </p:grpSpPr>
        <p:sp>
          <p:nvSpPr>
            <p:cNvPr id="10107" name="Google Shape;10107;p6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8" name="Google Shape;10108;p6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9" name="Google Shape;10109;p6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0" name="Google Shape;10110;p62"/>
          <p:cNvGrpSpPr/>
          <p:nvPr/>
        </p:nvGrpSpPr>
        <p:grpSpPr>
          <a:xfrm>
            <a:off x="4010963" y="3588381"/>
            <a:ext cx="343665" cy="363211"/>
            <a:chOff x="4010963" y="3763781"/>
            <a:chExt cx="343665" cy="363211"/>
          </a:xfrm>
        </p:grpSpPr>
        <p:sp>
          <p:nvSpPr>
            <p:cNvPr id="10111" name="Google Shape;10111;p6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2" name="Google Shape;10112;p6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3" name="Google Shape;10113;p6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4" name="Google Shape;10114;p6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5" name="Google Shape;10115;p6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6" name="Google Shape;10116;p62"/>
          <p:cNvGrpSpPr/>
          <p:nvPr/>
        </p:nvGrpSpPr>
        <p:grpSpPr>
          <a:xfrm>
            <a:off x="2214042" y="3635109"/>
            <a:ext cx="368153" cy="311193"/>
            <a:chOff x="2214042" y="3810509"/>
            <a:chExt cx="368153" cy="311193"/>
          </a:xfrm>
        </p:grpSpPr>
        <p:sp>
          <p:nvSpPr>
            <p:cNvPr id="10117" name="Google Shape;10117;p6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8" name="Google Shape;10118;p6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9" name="Google Shape;10119;p62"/>
          <p:cNvGrpSpPr/>
          <p:nvPr/>
        </p:nvGrpSpPr>
        <p:grpSpPr>
          <a:xfrm>
            <a:off x="1797413" y="3606819"/>
            <a:ext cx="367805" cy="367773"/>
            <a:chOff x="1768938" y="3782219"/>
            <a:chExt cx="367805" cy="367773"/>
          </a:xfrm>
        </p:grpSpPr>
        <p:sp>
          <p:nvSpPr>
            <p:cNvPr id="10120" name="Google Shape;10120;p6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1" name="Google Shape;10121;p6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2" name="Google Shape;10122;p6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3" name="Google Shape;10123;p6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4" name="Google Shape;10124;p6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25" name="Google Shape;10125;p62"/>
          <p:cNvGrpSpPr/>
          <p:nvPr/>
        </p:nvGrpSpPr>
        <p:grpSpPr>
          <a:xfrm>
            <a:off x="2681385" y="3623039"/>
            <a:ext cx="325544" cy="327413"/>
            <a:chOff x="2681385" y="3798439"/>
            <a:chExt cx="325544" cy="327413"/>
          </a:xfrm>
        </p:grpSpPr>
        <p:sp>
          <p:nvSpPr>
            <p:cNvPr id="10126" name="Google Shape;10126;p6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6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8" name="Google Shape;10128;p6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9" name="Google Shape;10129;p6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0" name="Google Shape;10130;p6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1" name="Google Shape;10131;p6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2" name="Google Shape;10132;p6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33" name="Google Shape;10133;p62"/>
          <p:cNvGrpSpPr/>
          <p:nvPr/>
        </p:nvGrpSpPr>
        <p:grpSpPr>
          <a:xfrm>
            <a:off x="6243928" y="4088102"/>
            <a:ext cx="274254" cy="350824"/>
            <a:chOff x="6243928" y="4263502"/>
            <a:chExt cx="274254" cy="350824"/>
          </a:xfrm>
        </p:grpSpPr>
        <p:sp>
          <p:nvSpPr>
            <p:cNvPr id="10134" name="Google Shape;10134;p6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5" name="Google Shape;10135;p6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6" name="Google Shape;10136;p6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6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6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9" name="Google Shape;10139;p6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0" name="Google Shape;10140;p6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1" name="Google Shape;10141;p6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42" name="Google Shape;10142;p62"/>
          <p:cNvGrpSpPr/>
          <p:nvPr/>
        </p:nvGrpSpPr>
        <p:grpSpPr>
          <a:xfrm>
            <a:off x="3560600" y="3587938"/>
            <a:ext cx="352345" cy="363655"/>
            <a:chOff x="3560600" y="3763338"/>
            <a:chExt cx="352345" cy="363655"/>
          </a:xfrm>
        </p:grpSpPr>
        <p:sp>
          <p:nvSpPr>
            <p:cNvPr id="10143" name="Google Shape;10143;p6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4" name="Google Shape;10144;p6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5" name="Google Shape;10145;p6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46" name="Google Shape;10146;p62"/>
          <p:cNvGrpSpPr/>
          <p:nvPr/>
        </p:nvGrpSpPr>
        <p:grpSpPr>
          <a:xfrm>
            <a:off x="5790556" y="4085852"/>
            <a:ext cx="279513" cy="356083"/>
            <a:chOff x="5790556" y="4261252"/>
            <a:chExt cx="279513" cy="356083"/>
          </a:xfrm>
        </p:grpSpPr>
        <p:sp>
          <p:nvSpPr>
            <p:cNvPr id="10147" name="Google Shape;10147;p6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8" name="Google Shape;10148;p6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9" name="Google Shape;10149;p6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0" name="Google Shape;10150;p6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1" name="Google Shape;10151;p6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2" name="Google Shape;10152;p6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6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54" name="Google Shape;10154;p62"/>
          <p:cNvGrpSpPr/>
          <p:nvPr/>
        </p:nvGrpSpPr>
        <p:grpSpPr>
          <a:xfrm>
            <a:off x="5341333" y="4085852"/>
            <a:ext cx="278752" cy="356463"/>
            <a:chOff x="5341333" y="4261252"/>
            <a:chExt cx="278752" cy="356463"/>
          </a:xfrm>
        </p:grpSpPr>
        <p:sp>
          <p:nvSpPr>
            <p:cNvPr id="10155" name="Google Shape;10155;p6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6" name="Google Shape;10156;p6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7" name="Google Shape;10157;p6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8" name="Google Shape;10158;p6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6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0" name="Google Shape;10160;p6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1" name="Google Shape;10161;p6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62" name="Google Shape;10162;p6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163" name="Google Shape;10163;p62"/>
          <p:cNvGrpSpPr/>
          <p:nvPr/>
        </p:nvGrpSpPr>
        <p:grpSpPr>
          <a:xfrm>
            <a:off x="3103646" y="3590676"/>
            <a:ext cx="360233" cy="362451"/>
            <a:chOff x="3107608" y="3763401"/>
            <a:chExt cx="360233" cy="362451"/>
          </a:xfrm>
        </p:grpSpPr>
        <p:sp>
          <p:nvSpPr>
            <p:cNvPr id="10164" name="Google Shape;10164;p6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5" name="Google Shape;10165;p6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6" name="Google Shape;10166;p6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67" name="Google Shape;10167;p62"/>
          <p:cNvGrpSpPr/>
          <p:nvPr/>
        </p:nvGrpSpPr>
        <p:grpSpPr>
          <a:xfrm>
            <a:off x="889343" y="3625827"/>
            <a:ext cx="351585" cy="339705"/>
            <a:chOff x="889343" y="3801227"/>
            <a:chExt cx="351585" cy="339705"/>
          </a:xfrm>
        </p:grpSpPr>
        <p:sp>
          <p:nvSpPr>
            <p:cNvPr id="10168" name="Google Shape;10168;p6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9" name="Google Shape;10169;p6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0" name="Google Shape;10170;p6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1" name="Google Shape;10171;p6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2" name="Google Shape;10172;p6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73" name="Google Shape;10173;p62"/>
          <p:cNvGrpSpPr/>
          <p:nvPr/>
        </p:nvGrpSpPr>
        <p:grpSpPr>
          <a:xfrm>
            <a:off x="4896609" y="4085472"/>
            <a:ext cx="278784" cy="355323"/>
            <a:chOff x="4896609" y="4260872"/>
            <a:chExt cx="278784" cy="355323"/>
          </a:xfrm>
        </p:grpSpPr>
        <p:sp>
          <p:nvSpPr>
            <p:cNvPr id="10174" name="Google Shape;10174;p6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5" name="Google Shape;10175;p6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6" name="Google Shape;10176;p6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7" name="Google Shape;10177;p6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8" name="Google Shape;10178;p6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9" name="Google Shape;10179;p6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80" name="Google Shape;10180;p62"/>
          <p:cNvGrpSpPr/>
          <p:nvPr/>
        </p:nvGrpSpPr>
        <p:grpSpPr>
          <a:xfrm>
            <a:off x="7598438" y="4090731"/>
            <a:ext cx="260283" cy="345914"/>
            <a:chOff x="7598438" y="4266131"/>
            <a:chExt cx="260283" cy="345914"/>
          </a:xfrm>
        </p:grpSpPr>
        <p:sp>
          <p:nvSpPr>
            <p:cNvPr id="10181" name="Google Shape;10181;p6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2" name="Google Shape;10182;p6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3" name="Google Shape;10183;p6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4" name="Google Shape;10184;p6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5" name="Google Shape;10185;p6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6" name="Google Shape;10186;p6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7" name="Google Shape;10187;p6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88" name="Google Shape;10188;p62"/>
          <p:cNvGrpSpPr/>
          <p:nvPr/>
        </p:nvGrpSpPr>
        <p:grpSpPr>
          <a:xfrm>
            <a:off x="1767069" y="3184746"/>
            <a:ext cx="286324" cy="348163"/>
            <a:chOff x="1767069" y="3360146"/>
            <a:chExt cx="286324" cy="348163"/>
          </a:xfrm>
        </p:grpSpPr>
        <p:sp>
          <p:nvSpPr>
            <p:cNvPr id="10189" name="Google Shape;10189;p6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0" name="Google Shape;10190;p6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1" name="Google Shape;10191;p6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2" name="Google Shape;10192;p6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6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4" name="Google Shape;10194;p6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5" name="Google Shape;10195;p6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6" name="Google Shape;10196;p62"/>
          <p:cNvGrpSpPr/>
          <p:nvPr/>
        </p:nvGrpSpPr>
        <p:grpSpPr>
          <a:xfrm>
            <a:off x="7149944" y="4090731"/>
            <a:ext cx="260283" cy="345914"/>
            <a:chOff x="7149944" y="4266131"/>
            <a:chExt cx="260283" cy="345914"/>
          </a:xfrm>
        </p:grpSpPr>
        <p:sp>
          <p:nvSpPr>
            <p:cNvPr id="10197" name="Google Shape;10197;p6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8" name="Google Shape;10198;p6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6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0" name="Google Shape;10200;p6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1" name="Google Shape;10201;p6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6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3" name="Google Shape;10203;p62"/>
          <p:cNvGrpSpPr/>
          <p:nvPr/>
        </p:nvGrpSpPr>
        <p:grpSpPr>
          <a:xfrm>
            <a:off x="6695051" y="4083951"/>
            <a:ext cx="270104" cy="360233"/>
            <a:chOff x="6695051" y="4259351"/>
            <a:chExt cx="270104" cy="360233"/>
          </a:xfrm>
        </p:grpSpPr>
        <p:sp>
          <p:nvSpPr>
            <p:cNvPr id="10204" name="Google Shape;10204;p6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5" name="Google Shape;10205;p6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6" name="Google Shape;10206;p6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7" name="Google Shape;10207;p6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8" name="Google Shape;10208;p62"/>
          <p:cNvGrpSpPr/>
          <p:nvPr/>
        </p:nvGrpSpPr>
        <p:grpSpPr>
          <a:xfrm>
            <a:off x="8047661" y="4082051"/>
            <a:ext cx="277263" cy="362514"/>
            <a:chOff x="8047661" y="4257451"/>
            <a:chExt cx="277263" cy="362514"/>
          </a:xfrm>
        </p:grpSpPr>
        <p:sp>
          <p:nvSpPr>
            <p:cNvPr id="10209" name="Google Shape;10209;p6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0" name="Google Shape;10210;p6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1" name="Google Shape;10211;p6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2" name="Google Shape;10212;p6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13" name="Google Shape;10213;p62"/>
          <p:cNvGrpSpPr/>
          <p:nvPr/>
        </p:nvGrpSpPr>
        <p:grpSpPr>
          <a:xfrm>
            <a:off x="6248078" y="3609068"/>
            <a:ext cx="277263" cy="356115"/>
            <a:chOff x="6248078" y="3784468"/>
            <a:chExt cx="277263" cy="356115"/>
          </a:xfrm>
        </p:grpSpPr>
        <p:sp>
          <p:nvSpPr>
            <p:cNvPr id="10214" name="Google Shape;10214;p6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5" name="Google Shape;10215;p6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6" name="Google Shape;10216;p6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7" name="Google Shape;10217;p6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8" name="Google Shape;10218;p6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19" name="Google Shape;10219;p62"/>
          <p:cNvGrpSpPr/>
          <p:nvPr/>
        </p:nvGrpSpPr>
        <p:grpSpPr>
          <a:xfrm>
            <a:off x="5800725" y="3610589"/>
            <a:ext cx="277644" cy="354594"/>
            <a:chOff x="5800725" y="3785989"/>
            <a:chExt cx="277644" cy="354594"/>
          </a:xfrm>
        </p:grpSpPr>
        <p:sp>
          <p:nvSpPr>
            <p:cNvPr id="10220" name="Google Shape;10220;p6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1" name="Google Shape;10221;p6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2" name="Google Shape;10222;p6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3" name="Google Shape;10223;p6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4" name="Google Shape;10224;p6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5" name="Google Shape;10225;p6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6" name="Google Shape;10226;p6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7" name="Google Shape;10227;p62"/>
          <p:cNvGrpSpPr/>
          <p:nvPr/>
        </p:nvGrpSpPr>
        <p:grpSpPr>
          <a:xfrm>
            <a:off x="2206122" y="3185348"/>
            <a:ext cx="308183" cy="347561"/>
            <a:chOff x="2206122" y="3360748"/>
            <a:chExt cx="308183" cy="347561"/>
          </a:xfrm>
        </p:grpSpPr>
        <p:sp>
          <p:nvSpPr>
            <p:cNvPr id="10228" name="Google Shape;10228;p6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9" name="Google Shape;10229;p6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0" name="Google Shape;10230;p6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1" name="Google Shape;10231;p6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2" name="Google Shape;10232;p6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33" name="Google Shape;10233;p62"/>
          <p:cNvGrpSpPr/>
          <p:nvPr/>
        </p:nvGrpSpPr>
        <p:grpSpPr>
          <a:xfrm>
            <a:off x="5353403" y="3610209"/>
            <a:ext cx="277992" cy="354974"/>
            <a:chOff x="5353403" y="3785609"/>
            <a:chExt cx="277992" cy="354974"/>
          </a:xfrm>
        </p:grpSpPr>
        <p:sp>
          <p:nvSpPr>
            <p:cNvPr id="10234" name="Google Shape;10234;p6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5" name="Google Shape;10235;p6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6" name="Google Shape;10236;p6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7" name="Google Shape;10237;p6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6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9" name="Google Shape;10239;p6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0" name="Google Shape;10240;p62"/>
          <p:cNvGrpSpPr/>
          <p:nvPr/>
        </p:nvGrpSpPr>
        <p:grpSpPr>
          <a:xfrm>
            <a:off x="4896229" y="3610589"/>
            <a:ext cx="278784" cy="354594"/>
            <a:chOff x="4896229" y="3785989"/>
            <a:chExt cx="278784" cy="354594"/>
          </a:xfrm>
        </p:grpSpPr>
        <p:sp>
          <p:nvSpPr>
            <p:cNvPr id="10241" name="Google Shape;10241;p6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2" name="Google Shape;10242;p6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3" name="Google Shape;10243;p6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4" name="Google Shape;10244;p6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5" name="Google Shape;10245;p6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6" name="Google Shape;10246;p6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7" name="Google Shape;10247;p62"/>
          <p:cNvGrpSpPr/>
          <p:nvPr/>
        </p:nvGrpSpPr>
        <p:grpSpPr>
          <a:xfrm>
            <a:off x="7592387" y="3612458"/>
            <a:ext cx="273874" cy="351204"/>
            <a:chOff x="7592387" y="3787858"/>
            <a:chExt cx="273874" cy="351204"/>
          </a:xfrm>
        </p:grpSpPr>
        <p:sp>
          <p:nvSpPr>
            <p:cNvPr id="10248" name="Google Shape;10248;p6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9" name="Google Shape;10249;p6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0" name="Google Shape;10250;p6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1" name="Google Shape;10251;p6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52" name="Google Shape;10252;p62"/>
          <p:cNvGrpSpPr/>
          <p:nvPr/>
        </p:nvGrpSpPr>
        <p:grpSpPr>
          <a:xfrm>
            <a:off x="7145794" y="3612458"/>
            <a:ext cx="274254" cy="350444"/>
            <a:chOff x="7145794" y="3787858"/>
            <a:chExt cx="274254" cy="350444"/>
          </a:xfrm>
        </p:grpSpPr>
        <p:sp>
          <p:nvSpPr>
            <p:cNvPr id="10253" name="Google Shape;10253;p6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4" name="Google Shape;10254;p6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5" name="Google Shape;10255;p6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6" name="Google Shape;10256;p6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7" name="Google Shape;10257;p6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8" name="Google Shape;10258;p6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59" name="Google Shape;10259;p62"/>
          <p:cNvGrpSpPr/>
          <p:nvPr/>
        </p:nvGrpSpPr>
        <p:grpSpPr>
          <a:xfrm>
            <a:off x="8054060" y="3611698"/>
            <a:ext cx="266334" cy="353834"/>
            <a:chOff x="8054060" y="3787098"/>
            <a:chExt cx="266334" cy="353834"/>
          </a:xfrm>
        </p:grpSpPr>
        <p:sp>
          <p:nvSpPr>
            <p:cNvPr id="10260" name="Google Shape;10260;p6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1" name="Google Shape;10261;p6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2" name="Google Shape;10262;p6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3" name="Google Shape;10263;p6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64" name="Google Shape;10264;p62"/>
          <p:cNvGrpSpPr/>
          <p:nvPr/>
        </p:nvGrpSpPr>
        <p:grpSpPr>
          <a:xfrm>
            <a:off x="6702211" y="3607199"/>
            <a:ext cx="270104" cy="361754"/>
            <a:chOff x="6702211" y="3782599"/>
            <a:chExt cx="270104" cy="361754"/>
          </a:xfrm>
        </p:grpSpPr>
        <p:sp>
          <p:nvSpPr>
            <p:cNvPr id="10265" name="Google Shape;10265;p6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6" name="Google Shape;10266;p6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7" name="Google Shape;10267;p6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8" name="Google Shape;10268;p6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9" name="Google Shape;10269;p6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70" name="Google Shape;10270;p62"/>
          <p:cNvGrpSpPr/>
          <p:nvPr/>
        </p:nvGrpSpPr>
        <p:grpSpPr>
          <a:xfrm>
            <a:off x="3516886" y="3263327"/>
            <a:ext cx="391854" cy="269922"/>
            <a:chOff x="3516850" y="3406526"/>
            <a:chExt cx="369674" cy="254644"/>
          </a:xfrm>
        </p:grpSpPr>
        <p:sp>
          <p:nvSpPr>
            <p:cNvPr id="10271" name="Google Shape;10271;p6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2" name="Google Shape;10272;p6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3" name="Google Shape;10273;p6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4" name="Google Shape;10274;p6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75" name="Google Shape;10275;p62"/>
          <p:cNvGrpSpPr/>
          <p:nvPr/>
        </p:nvGrpSpPr>
        <p:grpSpPr>
          <a:xfrm>
            <a:off x="1310655" y="3185127"/>
            <a:ext cx="306314" cy="347403"/>
            <a:chOff x="1310655" y="3360527"/>
            <a:chExt cx="306314" cy="347403"/>
          </a:xfrm>
        </p:grpSpPr>
        <p:sp>
          <p:nvSpPr>
            <p:cNvPr id="10276" name="Google Shape;10276;p6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7" name="Google Shape;10277;p6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8" name="Google Shape;10278;p6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9" name="Google Shape;10279;p6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0" name="Google Shape;10280;p6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1" name="Google Shape;10281;p62"/>
          <p:cNvGrpSpPr/>
          <p:nvPr/>
        </p:nvGrpSpPr>
        <p:grpSpPr>
          <a:xfrm>
            <a:off x="3119678" y="3184746"/>
            <a:ext cx="269343" cy="348543"/>
            <a:chOff x="3119678" y="3360146"/>
            <a:chExt cx="269343" cy="348543"/>
          </a:xfrm>
        </p:grpSpPr>
        <p:sp>
          <p:nvSpPr>
            <p:cNvPr id="10282" name="Google Shape;10282;p6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3" name="Google Shape;10283;p6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4" name="Google Shape;10284;p6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5" name="Google Shape;10285;p6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6" name="Google Shape;10286;p6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7" name="Google Shape;10287;p6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8" name="Google Shape;10288;p6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9" name="Google Shape;10289;p62"/>
          <p:cNvGrpSpPr/>
          <p:nvPr/>
        </p:nvGrpSpPr>
        <p:grpSpPr>
          <a:xfrm>
            <a:off x="3967213" y="3181547"/>
            <a:ext cx="368185" cy="354753"/>
            <a:chOff x="3967213" y="3356947"/>
            <a:chExt cx="368185" cy="354753"/>
          </a:xfrm>
        </p:grpSpPr>
        <p:sp>
          <p:nvSpPr>
            <p:cNvPr id="10290" name="Google Shape;10290;p6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1" name="Google Shape;10291;p6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2" name="Google Shape;10292;p6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3" name="Google Shape;10293;p6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4" name="Google Shape;10294;p6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95" name="Google Shape;10295;p62"/>
          <p:cNvGrpSpPr/>
          <p:nvPr/>
        </p:nvGrpSpPr>
        <p:grpSpPr>
          <a:xfrm>
            <a:off x="871254" y="3184746"/>
            <a:ext cx="285183" cy="347023"/>
            <a:chOff x="871254" y="3360146"/>
            <a:chExt cx="285183" cy="347023"/>
          </a:xfrm>
        </p:grpSpPr>
        <p:sp>
          <p:nvSpPr>
            <p:cNvPr id="10296" name="Google Shape;10296;p6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6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8" name="Google Shape;10298;p6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9" name="Google Shape;10299;p6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00" name="Google Shape;10300;p62"/>
          <p:cNvGrpSpPr/>
          <p:nvPr/>
        </p:nvGrpSpPr>
        <p:grpSpPr>
          <a:xfrm>
            <a:off x="2665165" y="3184746"/>
            <a:ext cx="281794" cy="349684"/>
            <a:chOff x="2665165" y="3360146"/>
            <a:chExt cx="281794" cy="349684"/>
          </a:xfrm>
        </p:grpSpPr>
        <p:sp>
          <p:nvSpPr>
            <p:cNvPr id="10301" name="Google Shape;10301;p6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2" name="Google Shape;10302;p6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3" name="Google Shape;10303;p6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4" name="Google Shape;10304;p6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5" name="Google Shape;10305;p6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06" name="Google Shape;10306;p62"/>
          <p:cNvGrpSpPr/>
          <p:nvPr/>
        </p:nvGrpSpPr>
        <p:grpSpPr>
          <a:xfrm>
            <a:off x="7156344" y="3172296"/>
            <a:ext cx="264465" cy="353074"/>
            <a:chOff x="7156344" y="3347696"/>
            <a:chExt cx="264465" cy="353074"/>
          </a:xfrm>
        </p:grpSpPr>
        <p:sp>
          <p:nvSpPr>
            <p:cNvPr id="10307" name="Google Shape;10307;p6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8" name="Google Shape;10308;p6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9" name="Google Shape;10309;p6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0" name="Google Shape;10310;p6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1" name="Google Shape;10311;p6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2" name="Google Shape;10312;p62"/>
          <p:cNvGrpSpPr/>
          <p:nvPr/>
        </p:nvGrpSpPr>
        <p:grpSpPr>
          <a:xfrm>
            <a:off x="6703732" y="3171536"/>
            <a:ext cx="264813" cy="352693"/>
            <a:chOff x="6703732" y="3346936"/>
            <a:chExt cx="264813" cy="352693"/>
          </a:xfrm>
        </p:grpSpPr>
        <p:sp>
          <p:nvSpPr>
            <p:cNvPr id="10313" name="Google Shape;10313;p6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4" name="Google Shape;10314;p6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5" name="Google Shape;10315;p6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6" name="Google Shape;10316;p6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7" name="Google Shape;10317;p6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8" name="Google Shape;10318;p62"/>
          <p:cNvGrpSpPr/>
          <p:nvPr/>
        </p:nvGrpSpPr>
        <p:grpSpPr>
          <a:xfrm>
            <a:off x="6252228" y="3171536"/>
            <a:ext cx="265193" cy="352693"/>
            <a:chOff x="6252228" y="3346936"/>
            <a:chExt cx="265193" cy="352693"/>
          </a:xfrm>
        </p:grpSpPr>
        <p:sp>
          <p:nvSpPr>
            <p:cNvPr id="10319" name="Google Shape;10319;p6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0" name="Google Shape;10320;p6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1" name="Google Shape;10321;p6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2" name="Google Shape;10322;p62"/>
          <p:cNvGrpSpPr/>
          <p:nvPr/>
        </p:nvGrpSpPr>
        <p:grpSpPr>
          <a:xfrm>
            <a:off x="5801105" y="3172296"/>
            <a:ext cx="264813" cy="351933"/>
            <a:chOff x="5801105" y="3347696"/>
            <a:chExt cx="264813" cy="351933"/>
          </a:xfrm>
        </p:grpSpPr>
        <p:sp>
          <p:nvSpPr>
            <p:cNvPr id="10323" name="Google Shape;10323;p6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4" name="Google Shape;10324;p6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6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6" name="Google Shape;10326;p6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7" name="Google Shape;10327;p62"/>
          <p:cNvGrpSpPr/>
          <p:nvPr/>
        </p:nvGrpSpPr>
        <p:grpSpPr>
          <a:xfrm>
            <a:off x="5349253" y="3171536"/>
            <a:ext cx="265922" cy="352693"/>
            <a:chOff x="5349253" y="3346936"/>
            <a:chExt cx="265922" cy="352693"/>
          </a:xfrm>
        </p:grpSpPr>
        <p:sp>
          <p:nvSpPr>
            <p:cNvPr id="10328" name="Google Shape;10328;p6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9" name="Google Shape;10329;p6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0" name="Google Shape;10330;p6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1" name="Google Shape;10331;p6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2" name="Google Shape;10332;p6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3" name="Google Shape;10333;p6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34" name="Google Shape;10334;p62"/>
          <p:cNvGrpSpPr/>
          <p:nvPr/>
        </p:nvGrpSpPr>
        <p:grpSpPr>
          <a:xfrm>
            <a:off x="4907159" y="3171536"/>
            <a:ext cx="264845" cy="354214"/>
            <a:chOff x="4907159" y="3346936"/>
            <a:chExt cx="264845" cy="354214"/>
          </a:xfrm>
        </p:grpSpPr>
        <p:sp>
          <p:nvSpPr>
            <p:cNvPr id="10335" name="Google Shape;10335;p6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6" name="Google Shape;10336;p6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37" name="Google Shape;10337;p62"/>
          <p:cNvGrpSpPr/>
          <p:nvPr/>
        </p:nvGrpSpPr>
        <p:grpSpPr>
          <a:xfrm>
            <a:off x="8048421" y="3159086"/>
            <a:ext cx="276503" cy="369674"/>
            <a:chOff x="8048421" y="3334486"/>
            <a:chExt cx="276503" cy="369674"/>
          </a:xfrm>
        </p:grpSpPr>
        <p:sp>
          <p:nvSpPr>
            <p:cNvPr id="10338" name="Google Shape;10338;p6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9" name="Google Shape;10339;p6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0" name="Google Shape;10340;p6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1" name="Google Shape;10341;p6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2" name="Google Shape;10342;p6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3" name="Google Shape;10343;p6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4" name="Google Shape;10344;p62"/>
          <p:cNvGrpSpPr/>
          <p:nvPr/>
        </p:nvGrpSpPr>
        <p:grpSpPr>
          <a:xfrm>
            <a:off x="7575787" y="3154555"/>
            <a:ext cx="295384" cy="376834"/>
            <a:chOff x="7575787" y="3329955"/>
            <a:chExt cx="295384" cy="376834"/>
          </a:xfrm>
        </p:grpSpPr>
        <p:sp>
          <p:nvSpPr>
            <p:cNvPr id="10345" name="Google Shape;10345;p6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6" name="Google Shape;10346;p6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7" name="Google Shape;10347;p6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8" name="Google Shape;10348;p6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9" name="Google Shape;10349;p6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0" name="Google Shape;10350;p6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51" name="Google Shape;10351;p62"/>
          <p:cNvGrpSpPr/>
          <p:nvPr/>
        </p:nvGrpSpPr>
        <p:grpSpPr>
          <a:xfrm>
            <a:off x="864062" y="2709103"/>
            <a:ext cx="264084" cy="347783"/>
            <a:chOff x="864062" y="2884503"/>
            <a:chExt cx="264084" cy="347783"/>
          </a:xfrm>
        </p:grpSpPr>
        <p:sp>
          <p:nvSpPr>
            <p:cNvPr id="10352" name="Google Shape;10352;p6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3" name="Google Shape;10353;p6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4" name="Google Shape;10354;p6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5" name="Google Shape;10355;p6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6" name="Google Shape;10356;p6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7" name="Google Shape;10357;p6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8" name="Google Shape;10358;p6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6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0" name="Google Shape;10360;p6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1" name="Google Shape;10361;p6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2" name="Google Shape;10362;p62"/>
          <p:cNvGrpSpPr/>
          <p:nvPr/>
        </p:nvGrpSpPr>
        <p:grpSpPr>
          <a:xfrm>
            <a:off x="3978523" y="2709261"/>
            <a:ext cx="348955" cy="346516"/>
            <a:chOff x="3978523" y="2884661"/>
            <a:chExt cx="348955" cy="346516"/>
          </a:xfrm>
        </p:grpSpPr>
        <p:sp>
          <p:nvSpPr>
            <p:cNvPr id="10363" name="Google Shape;10363;p6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4" name="Google Shape;10364;p6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5" name="Google Shape;10365;p6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6" name="Google Shape;10366;p6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7" name="Google Shape;10367;p6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8" name="Google Shape;10368;p6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9" name="Google Shape;10369;p6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0" name="Google Shape;10370;p6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1" name="Google Shape;10371;p62"/>
          <p:cNvGrpSpPr/>
          <p:nvPr/>
        </p:nvGrpSpPr>
        <p:grpSpPr>
          <a:xfrm>
            <a:off x="3556255" y="2709863"/>
            <a:ext cx="347435" cy="345534"/>
            <a:chOff x="3527780" y="2885263"/>
            <a:chExt cx="347435" cy="345534"/>
          </a:xfrm>
        </p:grpSpPr>
        <p:sp>
          <p:nvSpPr>
            <p:cNvPr id="10372" name="Google Shape;10372;p6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3" name="Google Shape;10373;p6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4" name="Google Shape;10374;p6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5" name="Google Shape;10375;p6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6" name="Google Shape;10376;p6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7" name="Google Shape;10377;p6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8" name="Google Shape;10378;p6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9" name="Google Shape;10379;p6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0" name="Google Shape;10380;p6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1" name="Google Shape;10381;p6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2" name="Google Shape;10382;p6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3" name="Google Shape;10383;p6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4" name="Google Shape;10384;p6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5" name="Google Shape;10385;p6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6" name="Google Shape;10386;p6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7" name="Google Shape;10387;p6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8" name="Google Shape;10388;p6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9" name="Google Shape;10389;p6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0" name="Google Shape;10390;p6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1" name="Google Shape;10391;p6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2" name="Google Shape;10392;p6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3" name="Google Shape;10393;p6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4" name="Google Shape;10394;p6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95" name="Google Shape;10395;p62"/>
          <p:cNvGrpSpPr/>
          <p:nvPr/>
        </p:nvGrpSpPr>
        <p:grpSpPr>
          <a:xfrm>
            <a:off x="2239671" y="2709103"/>
            <a:ext cx="218053" cy="348543"/>
            <a:chOff x="2239671" y="2884503"/>
            <a:chExt cx="218053" cy="348543"/>
          </a:xfrm>
        </p:grpSpPr>
        <p:sp>
          <p:nvSpPr>
            <p:cNvPr id="10396" name="Google Shape;10396;p6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7" name="Google Shape;10397;p6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8" name="Google Shape;10398;p6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9" name="Google Shape;10399;p6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0" name="Google Shape;10400;p6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1" name="Google Shape;10401;p62"/>
          <p:cNvGrpSpPr/>
          <p:nvPr/>
        </p:nvGrpSpPr>
        <p:grpSpPr>
          <a:xfrm>
            <a:off x="2691555" y="2709103"/>
            <a:ext cx="215044" cy="348924"/>
            <a:chOff x="2691555" y="2884503"/>
            <a:chExt cx="215044" cy="348924"/>
          </a:xfrm>
        </p:grpSpPr>
        <p:sp>
          <p:nvSpPr>
            <p:cNvPr id="10402" name="Google Shape;10402;p6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3" name="Google Shape;10403;p6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4" name="Google Shape;10404;p6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5" name="Google Shape;10405;p62"/>
          <p:cNvGrpSpPr/>
          <p:nvPr/>
        </p:nvGrpSpPr>
        <p:grpSpPr>
          <a:xfrm>
            <a:off x="1770459" y="2709103"/>
            <a:ext cx="254644" cy="348828"/>
            <a:chOff x="1770459" y="2884503"/>
            <a:chExt cx="254644" cy="348828"/>
          </a:xfrm>
        </p:grpSpPr>
        <p:sp>
          <p:nvSpPr>
            <p:cNvPr id="10406" name="Google Shape;10406;p6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7" name="Google Shape;10407;p6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8" name="Google Shape;10408;p6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6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0" name="Google Shape;10410;p6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1" name="Google Shape;10411;p6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2" name="Google Shape;10412;p6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3" name="Google Shape;10413;p6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4" name="Google Shape;10414;p62"/>
          <p:cNvGrpSpPr/>
          <p:nvPr/>
        </p:nvGrpSpPr>
        <p:grpSpPr>
          <a:xfrm>
            <a:off x="1317466" y="2709483"/>
            <a:ext cx="258382" cy="348543"/>
            <a:chOff x="1317466" y="2884883"/>
            <a:chExt cx="258382" cy="348543"/>
          </a:xfrm>
        </p:grpSpPr>
        <p:sp>
          <p:nvSpPr>
            <p:cNvPr id="10415" name="Google Shape;10415;p6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6" name="Google Shape;10416;p6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7" name="Google Shape;10417;p6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8" name="Google Shape;10418;p6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9" name="Google Shape;10419;p6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0" name="Google Shape;10420;p6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6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2" name="Google Shape;10422;p6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23" name="Google Shape;10423;p62"/>
          <p:cNvGrpSpPr/>
          <p:nvPr/>
        </p:nvGrpSpPr>
        <p:grpSpPr>
          <a:xfrm>
            <a:off x="3121167" y="2709483"/>
            <a:ext cx="258414" cy="348543"/>
            <a:chOff x="3121167" y="2884883"/>
            <a:chExt cx="258414" cy="348543"/>
          </a:xfrm>
        </p:grpSpPr>
        <p:sp>
          <p:nvSpPr>
            <p:cNvPr id="10424" name="Google Shape;10424;p6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5" name="Google Shape;10425;p6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6" name="Google Shape;10426;p6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7" name="Google Shape;10427;p6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8" name="Google Shape;10428;p6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6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0" name="Google Shape;10430;p6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1" name="Google Shape;10431;p6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2" name="Google Shape;10432;p62"/>
          <p:cNvGrpSpPr/>
          <p:nvPr/>
        </p:nvGrpSpPr>
        <p:grpSpPr>
          <a:xfrm>
            <a:off x="4899999" y="2706695"/>
            <a:ext cx="271244" cy="346801"/>
            <a:chOff x="4899999" y="2882095"/>
            <a:chExt cx="271244" cy="346801"/>
          </a:xfrm>
        </p:grpSpPr>
        <p:sp>
          <p:nvSpPr>
            <p:cNvPr id="10433" name="Google Shape;10433;p6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6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5" name="Google Shape;10435;p6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6" name="Google Shape;10436;p6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7" name="Google Shape;10437;p6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8" name="Google Shape;10438;p6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9" name="Google Shape;10439;p6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0" name="Google Shape;10440;p6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1" name="Google Shape;10441;p6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2" name="Google Shape;10442;p6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43" name="Google Shape;10443;p62"/>
          <p:cNvGrpSpPr/>
          <p:nvPr/>
        </p:nvGrpSpPr>
        <p:grpSpPr>
          <a:xfrm>
            <a:off x="7162775" y="2705713"/>
            <a:ext cx="259523" cy="346294"/>
            <a:chOff x="7162775" y="2881113"/>
            <a:chExt cx="259523" cy="346294"/>
          </a:xfrm>
        </p:grpSpPr>
        <p:sp>
          <p:nvSpPr>
            <p:cNvPr id="10444" name="Google Shape;10444;p6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5" name="Google Shape;10445;p6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6" name="Google Shape;10446;p6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7" name="Google Shape;10447;p6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6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6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0" name="Google Shape;10450;p62"/>
          <p:cNvGrpSpPr/>
          <p:nvPr/>
        </p:nvGrpSpPr>
        <p:grpSpPr>
          <a:xfrm>
            <a:off x="6709751" y="2706442"/>
            <a:ext cx="261075" cy="347815"/>
            <a:chOff x="6709751" y="2881842"/>
            <a:chExt cx="261075" cy="347815"/>
          </a:xfrm>
        </p:grpSpPr>
        <p:sp>
          <p:nvSpPr>
            <p:cNvPr id="10451" name="Google Shape;10451;p6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2" name="Google Shape;10452;p6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3" name="Google Shape;10453;p6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4" name="Google Shape;10454;p6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5" name="Google Shape;10455;p6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6" name="Google Shape;10456;p6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7" name="Google Shape;10457;p62"/>
          <p:cNvGrpSpPr/>
          <p:nvPr/>
        </p:nvGrpSpPr>
        <p:grpSpPr>
          <a:xfrm>
            <a:off x="5807156" y="2705713"/>
            <a:ext cx="261043" cy="348163"/>
            <a:chOff x="5807156" y="2881113"/>
            <a:chExt cx="261043" cy="348163"/>
          </a:xfrm>
        </p:grpSpPr>
        <p:sp>
          <p:nvSpPr>
            <p:cNvPr id="10458" name="Google Shape;10458;p6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6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0" name="Google Shape;10460;p6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1" name="Google Shape;10461;p6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2" name="Google Shape;10462;p6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3" name="Google Shape;10463;p62"/>
          <p:cNvGrpSpPr/>
          <p:nvPr/>
        </p:nvGrpSpPr>
        <p:grpSpPr>
          <a:xfrm>
            <a:off x="5355653" y="2706093"/>
            <a:ext cx="262184" cy="346643"/>
            <a:chOff x="5355653" y="2881493"/>
            <a:chExt cx="262184" cy="346643"/>
          </a:xfrm>
        </p:grpSpPr>
        <p:sp>
          <p:nvSpPr>
            <p:cNvPr id="10464" name="Google Shape;10464;p6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5" name="Google Shape;10465;p6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6" name="Google Shape;10466;p6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7" name="Google Shape;10467;p6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8" name="Google Shape;10468;p6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9" name="Google Shape;10469;p62"/>
          <p:cNvGrpSpPr/>
          <p:nvPr/>
        </p:nvGrpSpPr>
        <p:grpSpPr>
          <a:xfrm>
            <a:off x="8055961" y="2706442"/>
            <a:ext cx="260283" cy="345914"/>
            <a:chOff x="8055961" y="2881842"/>
            <a:chExt cx="260283" cy="345914"/>
          </a:xfrm>
        </p:grpSpPr>
        <p:sp>
          <p:nvSpPr>
            <p:cNvPr id="10470" name="Google Shape;10470;p6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1" name="Google Shape;10471;p6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2" name="Google Shape;10472;p6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3" name="Google Shape;10473;p6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4" name="Google Shape;10474;p62"/>
          <p:cNvGrpSpPr/>
          <p:nvPr/>
        </p:nvGrpSpPr>
        <p:grpSpPr>
          <a:xfrm>
            <a:off x="7609368" y="2718512"/>
            <a:ext cx="264813" cy="353105"/>
            <a:chOff x="7609368" y="2893912"/>
            <a:chExt cx="264813" cy="353105"/>
          </a:xfrm>
        </p:grpSpPr>
        <p:sp>
          <p:nvSpPr>
            <p:cNvPr id="10475" name="Google Shape;10475;p6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6" name="Google Shape;10476;p6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7" name="Google Shape;10477;p6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8" name="Google Shape;10478;p6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9" name="Google Shape;10479;p6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0" name="Google Shape;10480;p6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1" name="Google Shape;10481;p62"/>
          <p:cNvGrpSpPr/>
          <p:nvPr/>
        </p:nvGrpSpPr>
        <p:grpSpPr>
          <a:xfrm>
            <a:off x="6248458" y="2694372"/>
            <a:ext cx="270864" cy="360645"/>
            <a:chOff x="6248458" y="2869772"/>
            <a:chExt cx="270864" cy="360645"/>
          </a:xfrm>
        </p:grpSpPr>
        <p:sp>
          <p:nvSpPr>
            <p:cNvPr id="10482" name="Google Shape;10482;p6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3" name="Google Shape;10483;p6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4" name="Google Shape;10484;p6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5" name="Google Shape;10485;p6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6" name="Google Shape;10486;p6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7" name="Google Shape;10487;p62"/>
          <p:cNvGrpSpPr/>
          <p:nvPr/>
        </p:nvGrpSpPr>
        <p:grpSpPr>
          <a:xfrm>
            <a:off x="3075928" y="2270398"/>
            <a:ext cx="363243" cy="300675"/>
            <a:chOff x="3075928" y="2445798"/>
            <a:chExt cx="363243" cy="300675"/>
          </a:xfrm>
        </p:grpSpPr>
        <p:sp>
          <p:nvSpPr>
            <p:cNvPr id="10488" name="Google Shape;10488;p6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9" name="Google Shape;10489;p6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0" name="Google Shape;10490;p6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1" name="Google Shape;10491;p6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2" name="Google Shape;10492;p6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3" name="Google Shape;10493;p6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4" name="Google Shape;10494;p6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5" name="Google Shape;10495;p6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6" name="Google Shape;10496;p6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7" name="Google Shape;10497;p6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8" name="Google Shape;10498;p6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9" name="Google Shape;10499;p62"/>
          <p:cNvGrpSpPr/>
          <p:nvPr/>
        </p:nvGrpSpPr>
        <p:grpSpPr>
          <a:xfrm>
            <a:off x="2633105" y="2256459"/>
            <a:ext cx="363243" cy="328585"/>
            <a:chOff x="2633105" y="2431859"/>
            <a:chExt cx="363243" cy="328585"/>
          </a:xfrm>
        </p:grpSpPr>
        <p:sp>
          <p:nvSpPr>
            <p:cNvPr id="10500" name="Google Shape;10500;p6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1" name="Google Shape;10501;p6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2" name="Google Shape;10502;p6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3" name="Google Shape;10503;p6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4" name="Google Shape;10504;p6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5" name="Google Shape;10505;p6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6" name="Google Shape;10506;p6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7" name="Google Shape;10507;p6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08" name="Google Shape;10508;p62"/>
          <p:cNvGrpSpPr/>
          <p:nvPr/>
        </p:nvGrpSpPr>
        <p:grpSpPr>
          <a:xfrm>
            <a:off x="2189142" y="2245910"/>
            <a:ext cx="365904" cy="350064"/>
            <a:chOff x="2189142" y="2421310"/>
            <a:chExt cx="365904" cy="350064"/>
          </a:xfrm>
        </p:grpSpPr>
        <p:sp>
          <p:nvSpPr>
            <p:cNvPr id="10509" name="Google Shape;10509;p6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0" name="Google Shape;10510;p6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1" name="Google Shape;10511;p6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2" name="Google Shape;10512;p6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3" name="Google Shape;10513;p6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4" name="Google Shape;10514;p6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5" name="Google Shape;10515;p6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6" name="Google Shape;10516;p6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7" name="Google Shape;10517;p6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18" name="Google Shape;10518;p6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19" name="Google Shape;10519;p62"/>
          <p:cNvGrpSpPr/>
          <p:nvPr/>
        </p:nvGrpSpPr>
        <p:grpSpPr>
          <a:xfrm>
            <a:off x="3961923" y="2310917"/>
            <a:ext cx="364415" cy="220936"/>
            <a:chOff x="3961923" y="2486317"/>
            <a:chExt cx="364415" cy="220936"/>
          </a:xfrm>
        </p:grpSpPr>
        <p:sp>
          <p:nvSpPr>
            <p:cNvPr id="10520" name="Google Shape;10520;p6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1" name="Google Shape;10521;p6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2" name="Google Shape;10522;p6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3" name="Google Shape;10523;p6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24" name="Google Shape;10524;p6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25" name="Google Shape;10525;p62"/>
          <p:cNvGrpSpPr/>
          <p:nvPr/>
        </p:nvGrpSpPr>
        <p:grpSpPr>
          <a:xfrm>
            <a:off x="1303876" y="2243977"/>
            <a:ext cx="363275" cy="354626"/>
            <a:chOff x="1303876" y="2419377"/>
            <a:chExt cx="363275" cy="354626"/>
          </a:xfrm>
        </p:grpSpPr>
        <p:sp>
          <p:nvSpPr>
            <p:cNvPr id="10526" name="Google Shape;10526;p6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7" name="Google Shape;10527;p6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8" name="Google Shape;10528;p6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9" name="Google Shape;10529;p6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0" name="Google Shape;10530;p6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1" name="Google Shape;10531;p6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2" name="Google Shape;10532;p6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3" name="Google Shape;10533;p6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34" name="Google Shape;10534;p62"/>
          <p:cNvGrpSpPr/>
          <p:nvPr/>
        </p:nvGrpSpPr>
        <p:grpSpPr>
          <a:xfrm>
            <a:off x="861053" y="2239510"/>
            <a:ext cx="362134" cy="363623"/>
            <a:chOff x="861053" y="2414910"/>
            <a:chExt cx="362134" cy="363623"/>
          </a:xfrm>
        </p:grpSpPr>
        <p:sp>
          <p:nvSpPr>
            <p:cNvPr id="10535" name="Google Shape;10535;p6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6" name="Google Shape;10536;p6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7" name="Google Shape;10537;p6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6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6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0" name="Google Shape;10540;p62"/>
          <p:cNvGrpSpPr/>
          <p:nvPr/>
        </p:nvGrpSpPr>
        <p:grpSpPr>
          <a:xfrm>
            <a:off x="7594288" y="2239859"/>
            <a:ext cx="279513" cy="355735"/>
            <a:chOff x="7594288" y="2415259"/>
            <a:chExt cx="279513" cy="355735"/>
          </a:xfrm>
        </p:grpSpPr>
        <p:sp>
          <p:nvSpPr>
            <p:cNvPr id="10541" name="Google Shape;10541;p6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2" name="Google Shape;10542;p6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3" name="Google Shape;10543;p6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4" name="Google Shape;10544;p6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6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6" name="Google Shape;10546;p6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7" name="Google Shape;10547;p62"/>
          <p:cNvGrpSpPr/>
          <p:nvPr/>
        </p:nvGrpSpPr>
        <p:grpSpPr>
          <a:xfrm>
            <a:off x="7145794" y="2240239"/>
            <a:ext cx="278784" cy="355735"/>
            <a:chOff x="7145794" y="2415639"/>
            <a:chExt cx="278784" cy="355735"/>
          </a:xfrm>
        </p:grpSpPr>
        <p:sp>
          <p:nvSpPr>
            <p:cNvPr id="10548" name="Google Shape;10548;p6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9" name="Google Shape;10549;p6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0" name="Google Shape;10550;p6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6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6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3" name="Google Shape;10553;p6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4" name="Google Shape;10554;p6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5" name="Google Shape;10555;p6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6" name="Google Shape;10556;p6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7" name="Google Shape;10557;p6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58" name="Google Shape;10558;p62"/>
          <p:cNvGrpSpPr/>
          <p:nvPr/>
        </p:nvGrpSpPr>
        <p:grpSpPr>
          <a:xfrm>
            <a:off x="6698441" y="2239130"/>
            <a:ext cx="277644" cy="357984"/>
            <a:chOff x="6698441" y="2414530"/>
            <a:chExt cx="277644" cy="357984"/>
          </a:xfrm>
        </p:grpSpPr>
        <p:sp>
          <p:nvSpPr>
            <p:cNvPr id="10559" name="Google Shape;10559;p6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0" name="Google Shape;10560;p6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6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2" name="Google Shape;10562;p6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3" name="Google Shape;10563;p6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4" name="Google Shape;10564;p6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5" name="Google Shape;10565;p62"/>
          <p:cNvGrpSpPr/>
          <p:nvPr/>
        </p:nvGrpSpPr>
        <p:grpSpPr>
          <a:xfrm>
            <a:off x="4897750" y="2240239"/>
            <a:ext cx="279513" cy="357255"/>
            <a:chOff x="4897750" y="2415639"/>
            <a:chExt cx="279513" cy="357255"/>
          </a:xfrm>
        </p:grpSpPr>
        <p:sp>
          <p:nvSpPr>
            <p:cNvPr id="10566" name="Google Shape;10566;p6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7" name="Google Shape;10567;p6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6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9" name="Google Shape;10569;p6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0" name="Google Shape;10570;p6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1" name="Google Shape;10571;p6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2" name="Google Shape;10572;p6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3" name="Google Shape;10573;p6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4" name="Google Shape;10574;p62"/>
          <p:cNvGrpSpPr/>
          <p:nvPr/>
        </p:nvGrpSpPr>
        <p:grpSpPr>
          <a:xfrm>
            <a:off x="5812066" y="2240619"/>
            <a:ext cx="264813" cy="353454"/>
            <a:chOff x="5812066" y="2416019"/>
            <a:chExt cx="264813" cy="353454"/>
          </a:xfrm>
        </p:grpSpPr>
        <p:sp>
          <p:nvSpPr>
            <p:cNvPr id="10575" name="Google Shape;10575;p6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6" name="Google Shape;10576;p6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7" name="Google Shape;10577;p6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8" name="Google Shape;10578;p6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9" name="Google Shape;10579;p6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0" name="Google Shape;10580;p6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1" name="Google Shape;10581;p6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82" name="Google Shape;10582;p62"/>
          <p:cNvGrpSpPr/>
          <p:nvPr/>
        </p:nvGrpSpPr>
        <p:grpSpPr>
          <a:xfrm>
            <a:off x="8054820" y="2240999"/>
            <a:ext cx="264433" cy="353454"/>
            <a:chOff x="8054820" y="2416399"/>
            <a:chExt cx="264433" cy="353454"/>
          </a:xfrm>
        </p:grpSpPr>
        <p:sp>
          <p:nvSpPr>
            <p:cNvPr id="10583" name="Google Shape;10583;p6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4" name="Google Shape;10584;p6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6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6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6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6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89" name="Google Shape;10589;p62"/>
          <p:cNvGrpSpPr/>
          <p:nvPr/>
        </p:nvGrpSpPr>
        <p:grpSpPr>
          <a:xfrm>
            <a:off x="5356413" y="2237990"/>
            <a:ext cx="271212" cy="361374"/>
            <a:chOff x="5356413" y="2413390"/>
            <a:chExt cx="271212" cy="361374"/>
          </a:xfrm>
        </p:grpSpPr>
        <p:sp>
          <p:nvSpPr>
            <p:cNvPr id="10590" name="Google Shape;10590;p6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1" name="Google Shape;10591;p6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2" name="Google Shape;10592;p6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3" name="Google Shape;10593;p6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4" name="Google Shape;10594;p6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5" name="Google Shape;10595;p62"/>
          <p:cNvGrpSpPr/>
          <p:nvPr/>
        </p:nvGrpSpPr>
        <p:grpSpPr>
          <a:xfrm>
            <a:off x="6255238" y="2236849"/>
            <a:ext cx="271244" cy="360994"/>
            <a:chOff x="6255238" y="2412249"/>
            <a:chExt cx="271244" cy="360994"/>
          </a:xfrm>
        </p:grpSpPr>
        <p:sp>
          <p:nvSpPr>
            <p:cNvPr id="10596" name="Google Shape;10596;p6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7" name="Google Shape;10597;p6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8" name="Google Shape;10598;p6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9" name="Google Shape;10599;p6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0" name="Google Shape;10600;p6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1" name="Google Shape;10601;p6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02" name="Google Shape;10602;p62"/>
          <p:cNvGrpSpPr/>
          <p:nvPr/>
        </p:nvGrpSpPr>
        <p:grpSpPr>
          <a:xfrm>
            <a:off x="2185372" y="1782399"/>
            <a:ext cx="366664" cy="366981"/>
            <a:chOff x="2185372" y="1957799"/>
            <a:chExt cx="366664" cy="366981"/>
          </a:xfrm>
        </p:grpSpPr>
        <p:sp>
          <p:nvSpPr>
            <p:cNvPr id="10603" name="Google Shape;10603;p6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4" name="Google Shape;10604;p6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5" name="Google Shape;10605;p6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6" name="Google Shape;10606;p6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7" name="Google Shape;10607;p6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8" name="Google Shape;10608;p6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9" name="Google Shape;10609;p6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6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1" name="Google Shape;10611;p62"/>
          <p:cNvGrpSpPr/>
          <p:nvPr/>
        </p:nvGrpSpPr>
        <p:grpSpPr>
          <a:xfrm>
            <a:off x="1737258" y="1812971"/>
            <a:ext cx="370814" cy="307359"/>
            <a:chOff x="1737258" y="1988371"/>
            <a:chExt cx="370814" cy="307359"/>
          </a:xfrm>
        </p:grpSpPr>
        <p:sp>
          <p:nvSpPr>
            <p:cNvPr id="10612" name="Google Shape;10612;p6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3" name="Google Shape;10613;p6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4" name="Google Shape;10614;p6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5" name="Google Shape;10615;p6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6" name="Google Shape;10616;p62"/>
          <p:cNvGrpSpPr/>
          <p:nvPr/>
        </p:nvGrpSpPr>
        <p:grpSpPr>
          <a:xfrm>
            <a:off x="848983" y="1814111"/>
            <a:ext cx="369294" cy="304350"/>
            <a:chOff x="848983" y="1989511"/>
            <a:chExt cx="369294" cy="304350"/>
          </a:xfrm>
        </p:grpSpPr>
        <p:sp>
          <p:nvSpPr>
            <p:cNvPr id="10617" name="Google Shape;10617;p6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8" name="Google Shape;10618;p6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9" name="Google Shape;10619;p6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0" name="Google Shape;10620;p6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1" name="Google Shape;10621;p6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2" name="Google Shape;10622;p62"/>
          <p:cNvGrpSpPr/>
          <p:nvPr/>
        </p:nvGrpSpPr>
        <p:grpSpPr>
          <a:xfrm>
            <a:off x="3074027" y="1808377"/>
            <a:ext cx="380604" cy="313854"/>
            <a:chOff x="3074027" y="1983777"/>
            <a:chExt cx="380604" cy="313854"/>
          </a:xfrm>
        </p:grpSpPr>
        <p:sp>
          <p:nvSpPr>
            <p:cNvPr id="10623" name="Google Shape;10623;p6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4" name="Google Shape;10624;p6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5" name="Google Shape;10625;p6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6" name="Google Shape;10626;p6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7" name="Google Shape;10627;p6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8" name="Google Shape;10628;p62"/>
          <p:cNvGrpSpPr/>
          <p:nvPr/>
        </p:nvGrpSpPr>
        <p:grpSpPr>
          <a:xfrm>
            <a:off x="3522521" y="1800457"/>
            <a:ext cx="367013" cy="331278"/>
            <a:chOff x="3522521" y="1975857"/>
            <a:chExt cx="367013" cy="331278"/>
          </a:xfrm>
        </p:grpSpPr>
        <p:sp>
          <p:nvSpPr>
            <p:cNvPr id="10629" name="Google Shape;10629;p6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0" name="Google Shape;10630;p6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1" name="Google Shape;10631;p6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2" name="Google Shape;10632;p6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3" name="Google Shape;10633;p6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4" name="Google Shape;10634;p6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5" name="Google Shape;10635;p6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6" name="Google Shape;10636;p62"/>
          <p:cNvGrpSpPr/>
          <p:nvPr/>
        </p:nvGrpSpPr>
        <p:grpSpPr>
          <a:xfrm>
            <a:off x="2630824" y="1801566"/>
            <a:ext cx="368185" cy="330454"/>
            <a:chOff x="2630824" y="1976966"/>
            <a:chExt cx="368185" cy="330454"/>
          </a:xfrm>
        </p:grpSpPr>
        <p:sp>
          <p:nvSpPr>
            <p:cNvPr id="10637" name="Google Shape;10637;p6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8" name="Google Shape;10638;p6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9" name="Google Shape;10639;p6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0" name="Google Shape;10640;p6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1" name="Google Shape;10641;p6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2" name="Google Shape;10642;p6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3" name="Google Shape;10643;p6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4" name="Google Shape;10644;p6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5" name="Google Shape;10645;p62"/>
          <p:cNvGrpSpPr/>
          <p:nvPr/>
        </p:nvGrpSpPr>
        <p:grpSpPr>
          <a:xfrm>
            <a:off x="1293706" y="1791016"/>
            <a:ext cx="369294" cy="350444"/>
            <a:chOff x="1293706" y="1966416"/>
            <a:chExt cx="369294" cy="350444"/>
          </a:xfrm>
        </p:grpSpPr>
        <p:sp>
          <p:nvSpPr>
            <p:cNvPr id="10646" name="Google Shape;10646;p6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7" name="Google Shape;10647;p6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8" name="Google Shape;10648;p6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9" name="Google Shape;10649;p6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0" name="Google Shape;10650;p6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6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2" name="Google Shape;10652;p6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3" name="Google Shape;10653;p6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4" name="Google Shape;10654;p62"/>
          <p:cNvGrpSpPr/>
          <p:nvPr/>
        </p:nvGrpSpPr>
        <p:grpSpPr>
          <a:xfrm>
            <a:off x="3967213" y="1800077"/>
            <a:ext cx="368185" cy="331816"/>
            <a:chOff x="3967213" y="1975477"/>
            <a:chExt cx="368185" cy="331816"/>
          </a:xfrm>
        </p:grpSpPr>
        <p:sp>
          <p:nvSpPr>
            <p:cNvPr id="10655" name="Google Shape;10655;p6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6" name="Google Shape;10656;p6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7" name="Google Shape;10657;p6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8" name="Google Shape;10658;p62"/>
          <p:cNvGrpSpPr/>
          <p:nvPr/>
        </p:nvGrpSpPr>
        <p:grpSpPr>
          <a:xfrm>
            <a:off x="8047661" y="1793646"/>
            <a:ext cx="279132" cy="356875"/>
            <a:chOff x="8047661" y="1969046"/>
            <a:chExt cx="279132" cy="356875"/>
          </a:xfrm>
        </p:grpSpPr>
        <p:sp>
          <p:nvSpPr>
            <p:cNvPr id="10659" name="Google Shape;10659;p6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0" name="Google Shape;10660;p6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1" name="Google Shape;10661;p6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2" name="Google Shape;10662;p6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3" name="Google Shape;10663;p62"/>
          <p:cNvGrpSpPr/>
          <p:nvPr/>
        </p:nvGrpSpPr>
        <p:grpSpPr>
          <a:xfrm>
            <a:off x="7596157" y="1792759"/>
            <a:ext cx="279544" cy="358142"/>
            <a:chOff x="7596157" y="1968159"/>
            <a:chExt cx="279544" cy="358142"/>
          </a:xfrm>
        </p:grpSpPr>
        <p:sp>
          <p:nvSpPr>
            <p:cNvPr id="10664" name="Google Shape;10664;p6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5" name="Google Shape;10665;p6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6" name="Google Shape;10666;p6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7" name="Google Shape;10667;p6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8" name="Google Shape;10668;p6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9" name="Google Shape;10669;p6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70" name="Google Shape;10670;p62"/>
          <p:cNvGrpSpPr/>
          <p:nvPr/>
        </p:nvGrpSpPr>
        <p:grpSpPr>
          <a:xfrm>
            <a:off x="7147315" y="1793646"/>
            <a:ext cx="279513" cy="357636"/>
            <a:chOff x="7147315" y="1969046"/>
            <a:chExt cx="279513" cy="357636"/>
          </a:xfrm>
        </p:grpSpPr>
        <p:sp>
          <p:nvSpPr>
            <p:cNvPr id="10671" name="Google Shape;10671;p6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6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6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6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6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6" name="Google Shape;10676;p6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7" name="Google Shape;10677;p6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78" name="Google Shape;10678;p62"/>
          <p:cNvGrpSpPr/>
          <p:nvPr/>
        </p:nvGrpSpPr>
        <p:grpSpPr>
          <a:xfrm>
            <a:off x="6697681" y="1792917"/>
            <a:ext cx="280305" cy="359093"/>
            <a:chOff x="6697681" y="1968317"/>
            <a:chExt cx="280305" cy="359093"/>
          </a:xfrm>
        </p:grpSpPr>
        <p:sp>
          <p:nvSpPr>
            <p:cNvPr id="10679" name="Google Shape;10679;p6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0" name="Google Shape;10680;p6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1" name="Google Shape;10681;p6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2" name="Google Shape;10682;p6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3" name="Google Shape;10683;p6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4" name="Google Shape;10684;p6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5" name="Google Shape;10685;p6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86" name="Google Shape;10686;p62"/>
          <p:cNvGrpSpPr/>
          <p:nvPr/>
        </p:nvGrpSpPr>
        <p:grpSpPr>
          <a:xfrm>
            <a:off x="6248839" y="1792537"/>
            <a:ext cx="280273" cy="358744"/>
            <a:chOff x="6248839" y="1967937"/>
            <a:chExt cx="280273" cy="358744"/>
          </a:xfrm>
        </p:grpSpPr>
        <p:sp>
          <p:nvSpPr>
            <p:cNvPr id="10687" name="Google Shape;10687;p6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6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9" name="Google Shape;10689;p6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0" name="Google Shape;10690;p6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1" name="Google Shape;10691;p6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2" name="Google Shape;10692;p6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93" name="Google Shape;10693;p62"/>
          <p:cNvGrpSpPr/>
          <p:nvPr/>
        </p:nvGrpSpPr>
        <p:grpSpPr>
          <a:xfrm>
            <a:off x="5801485" y="1793646"/>
            <a:ext cx="279164" cy="357794"/>
            <a:chOff x="5801485" y="1969046"/>
            <a:chExt cx="279164" cy="357794"/>
          </a:xfrm>
        </p:grpSpPr>
        <p:sp>
          <p:nvSpPr>
            <p:cNvPr id="10694" name="Google Shape;10694;p6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6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6" name="Google Shape;10696;p6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7" name="Google Shape;10697;p6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8" name="Google Shape;10698;p6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9" name="Google Shape;10699;p6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0" name="Google Shape;10700;p6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1" name="Google Shape;10701;p6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2" name="Google Shape;10702;p6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3" name="Google Shape;10703;p6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4" name="Google Shape;10704;p6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5" name="Google Shape;10705;p6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6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7" name="Google Shape;10707;p62"/>
          <p:cNvGrpSpPr/>
          <p:nvPr/>
        </p:nvGrpSpPr>
        <p:grpSpPr>
          <a:xfrm>
            <a:off x="5352643" y="1793646"/>
            <a:ext cx="278404" cy="358364"/>
            <a:chOff x="5352643" y="1969046"/>
            <a:chExt cx="278404" cy="358364"/>
          </a:xfrm>
        </p:grpSpPr>
        <p:sp>
          <p:nvSpPr>
            <p:cNvPr id="10708" name="Google Shape;10708;p6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9" name="Google Shape;10709;p6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0" name="Google Shape;10710;p6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1" name="Google Shape;10711;p6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2" name="Google Shape;10712;p62"/>
          <p:cNvGrpSpPr/>
          <p:nvPr/>
        </p:nvGrpSpPr>
        <p:grpSpPr>
          <a:xfrm>
            <a:off x="4897750" y="1792917"/>
            <a:ext cx="279132" cy="358364"/>
            <a:chOff x="4897750" y="1968317"/>
            <a:chExt cx="279132" cy="358364"/>
          </a:xfrm>
        </p:grpSpPr>
        <p:sp>
          <p:nvSpPr>
            <p:cNvPr id="10713" name="Google Shape;10713;p6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4" name="Google Shape;10714;p6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5" name="Google Shape;10715;p6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6" name="Google Shape;10716;p6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7" name="Google Shape;10717;p6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6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6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0" name="Google Shape;10720;p6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1" name="Google Shape;10721;p6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2" name="Google Shape;10722;p6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6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4" name="Google Shape;10724;p6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5" name="Google Shape;10725;p6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26" name="Google Shape;10726;p6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27" name="Google Shape;10727;p62"/>
          <p:cNvGrpSpPr/>
          <p:nvPr/>
        </p:nvGrpSpPr>
        <p:grpSpPr>
          <a:xfrm>
            <a:off x="1767449" y="1337644"/>
            <a:ext cx="324403" cy="347783"/>
            <a:chOff x="1767449" y="1513044"/>
            <a:chExt cx="324403" cy="347783"/>
          </a:xfrm>
        </p:grpSpPr>
        <p:sp>
          <p:nvSpPr>
            <p:cNvPr id="10728" name="Google Shape;10728;p6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9" name="Google Shape;10729;p6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0" name="Google Shape;10730;p6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1" name="Google Shape;10731;p6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2" name="Google Shape;10732;p6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3" name="Google Shape;10733;p6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4" name="Google Shape;10734;p6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5" name="Google Shape;10735;p6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6" name="Google Shape;10736;p6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37" name="Google Shape;10737;p62"/>
          <p:cNvGrpSpPr/>
          <p:nvPr/>
        </p:nvGrpSpPr>
        <p:grpSpPr>
          <a:xfrm>
            <a:off x="4007193" y="1337327"/>
            <a:ext cx="320633" cy="348100"/>
            <a:chOff x="4007193" y="1512727"/>
            <a:chExt cx="320633" cy="348100"/>
          </a:xfrm>
        </p:grpSpPr>
        <p:sp>
          <p:nvSpPr>
            <p:cNvPr id="10738" name="Google Shape;10738;p6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9" name="Google Shape;10739;p6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0" name="Google Shape;10740;p6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1" name="Google Shape;10741;p6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2" name="Google Shape;10742;p6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3" name="Google Shape;10743;p62"/>
          <p:cNvGrpSpPr/>
          <p:nvPr/>
        </p:nvGrpSpPr>
        <p:grpSpPr>
          <a:xfrm>
            <a:off x="3530425" y="1333347"/>
            <a:ext cx="368175" cy="344594"/>
            <a:chOff x="3530425" y="1508747"/>
            <a:chExt cx="368175" cy="344594"/>
          </a:xfrm>
        </p:grpSpPr>
        <p:sp>
          <p:nvSpPr>
            <p:cNvPr id="10744" name="Google Shape;10744;p6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5" name="Google Shape;10745;p6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6" name="Google Shape;10746;p6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7" name="Google Shape;10747;p6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8" name="Google Shape;10748;p62"/>
          <p:cNvGrpSpPr/>
          <p:nvPr/>
        </p:nvGrpSpPr>
        <p:grpSpPr>
          <a:xfrm>
            <a:off x="3127598" y="1337834"/>
            <a:ext cx="289714" cy="347593"/>
            <a:chOff x="3127598" y="1513234"/>
            <a:chExt cx="289714" cy="347593"/>
          </a:xfrm>
        </p:grpSpPr>
        <p:sp>
          <p:nvSpPr>
            <p:cNvPr id="10749" name="Google Shape;10749;p6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0" name="Google Shape;10750;p6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1" name="Google Shape;10751;p6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6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6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54" name="Google Shape;10754;p62"/>
          <p:cNvGrpSpPr/>
          <p:nvPr/>
        </p:nvGrpSpPr>
        <p:grpSpPr>
          <a:xfrm>
            <a:off x="2662884" y="1337644"/>
            <a:ext cx="322914" cy="348543"/>
            <a:chOff x="2662884" y="1513044"/>
            <a:chExt cx="322914" cy="348543"/>
          </a:xfrm>
        </p:grpSpPr>
        <p:sp>
          <p:nvSpPr>
            <p:cNvPr id="10755" name="Google Shape;10755;p6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6" name="Google Shape;10756;p6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7" name="Google Shape;10757;p6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8" name="Google Shape;10758;p6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9" name="Google Shape;10759;p6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6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1" name="Google Shape;10761;p6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2" name="Google Shape;10762;p6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3" name="Google Shape;10763;p6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4" name="Google Shape;10764;p6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65" name="Google Shape;10765;p62"/>
          <p:cNvGrpSpPr/>
          <p:nvPr/>
        </p:nvGrpSpPr>
        <p:grpSpPr>
          <a:xfrm>
            <a:off x="2232511" y="1337359"/>
            <a:ext cx="299534" cy="348068"/>
            <a:chOff x="2232511" y="1512759"/>
            <a:chExt cx="299534" cy="348068"/>
          </a:xfrm>
        </p:grpSpPr>
        <p:sp>
          <p:nvSpPr>
            <p:cNvPr id="10766" name="Google Shape;10766;p6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7" name="Google Shape;10767;p6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8" name="Google Shape;10768;p6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9" name="Google Shape;10769;p6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0" name="Google Shape;10770;p6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1" name="Google Shape;10771;p6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2" name="Google Shape;10772;p6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3" name="Google Shape;10773;p6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4" name="Google Shape;10774;p6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5" name="Google Shape;10775;p6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6" name="Google Shape;10776;p6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7" name="Google Shape;10777;p62"/>
          <p:cNvGrpSpPr/>
          <p:nvPr/>
        </p:nvGrpSpPr>
        <p:grpSpPr>
          <a:xfrm>
            <a:off x="1331406" y="1337961"/>
            <a:ext cx="301784" cy="348607"/>
            <a:chOff x="1331406" y="1513361"/>
            <a:chExt cx="301784" cy="348607"/>
          </a:xfrm>
        </p:grpSpPr>
        <p:sp>
          <p:nvSpPr>
            <p:cNvPr id="10778" name="Google Shape;10778;p6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9" name="Google Shape;10779;p6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0" name="Google Shape;10780;p6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1" name="Google Shape;10781;p6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2" name="Google Shape;10782;p62"/>
          <p:cNvGrpSpPr/>
          <p:nvPr/>
        </p:nvGrpSpPr>
        <p:grpSpPr>
          <a:xfrm>
            <a:off x="7144274" y="1324814"/>
            <a:ext cx="282174" cy="355735"/>
            <a:chOff x="7144274" y="1500214"/>
            <a:chExt cx="282174" cy="355735"/>
          </a:xfrm>
        </p:grpSpPr>
        <p:sp>
          <p:nvSpPr>
            <p:cNvPr id="10783" name="Google Shape;10783;p6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4" name="Google Shape;10784;p6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5" name="Google Shape;10785;p6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6" name="Google Shape;10786;p6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7" name="Google Shape;10787;p6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8" name="Google Shape;10788;p6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9" name="Google Shape;10789;p62"/>
          <p:cNvGrpSpPr/>
          <p:nvPr/>
        </p:nvGrpSpPr>
        <p:grpSpPr>
          <a:xfrm>
            <a:off x="6685262" y="1324814"/>
            <a:ext cx="289682" cy="354594"/>
            <a:chOff x="6685262" y="1500214"/>
            <a:chExt cx="289682" cy="354594"/>
          </a:xfrm>
        </p:grpSpPr>
        <p:sp>
          <p:nvSpPr>
            <p:cNvPr id="10790" name="Google Shape;10790;p6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1" name="Google Shape;10791;p6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2" name="Google Shape;10792;p6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3" name="Google Shape;10793;p6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4" name="Google Shape;10794;p62"/>
          <p:cNvGrpSpPr/>
          <p:nvPr/>
        </p:nvGrpSpPr>
        <p:grpSpPr>
          <a:xfrm>
            <a:off x="6200938" y="1325194"/>
            <a:ext cx="322154" cy="355355"/>
            <a:chOff x="6200938" y="1500594"/>
            <a:chExt cx="322154" cy="355355"/>
          </a:xfrm>
        </p:grpSpPr>
        <p:sp>
          <p:nvSpPr>
            <p:cNvPr id="10795" name="Google Shape;10795;p6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6" name="Google Shape;10796;p6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7" name="Google Shape;10797;p6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8" name="Google Shape;10798;p6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9" name="Google Shape;10799;p6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0" name="Google Shape;10800;p62"/>
          <p:cNvGrpSpPr/>
          <p:nvPr/>
        </p:nvGrpSpPr>
        <p:grpSpPr>
          <a:xfrm>
            <a:off x="5289631" y="1324814"/>
            <a:ext cx="332355" cy="354974"/>
            <a:chOff x="5289631" y="1500214"/>
            <a:chExt cx="332355" cy="354974"/>
          </a:xfrm>
        </p:grpSpPr>
        <p:sp>
          <p:nvSpPr>
            <p:cNvPr id="10801" name="Google Shape;10801;p6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2" name="Google Shape;10802;p6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3" name="Google Shape;10803;p6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4" name="Google Shape;10804;p6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5" name="Google Shape;10805;p6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6" name="Google Shape;10806;p6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7" name="Google Shape;10807;p62"/>
          <p:cNvGrpSpPr/>
          <p:nvPr/>
        </p:nvGrpSpPr>
        <p:grpSpPr>
          <a:xfrm>
            <a:off x="5748295" y="1324433"/>
            <a:ext cx="323294" cy="356115"/>
            <a:chOff x="5748295" y="1499833"/>
            <a:chExt cx="323294" cy="356115"/>
          </a:xfrm>
        </p:grpSpPr>
        <p:sp>
          <p:nvSpPr>
            <p:cNvPr id="10808" name="Google Shape;10808;p6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9" name="Google Shape;10809;p6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0" name="Google Shape;10810;p6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1" name="Google Shape;10811;p6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2" name="Google Shape;10812;p6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3" name="Google Shape;10813;p6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4" name="Google Shape;10814;p6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5" name="Google Shape;10815;p62"/>
          <p:cNvGrpSpPr/>
          <p:nvPr/>
        </p:nvGrpSpPr>
        <p:grpSpPr>
          <a:xfrm>
            <a:off x="8047661" y="1325637"/>
            <a:ext cx="278404" cy="355260"/>
            <a:chOff x="8047661" y="1501037"/>
            <a:chExt cx="278404" cy="355260"/>
          </a:xfrm>
        </p:grpSpPr>
        <p:sp>
          <p:nvSpPr>
            <p:cNvPr id="10816" name="Google Shape;10816;p6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7" name="Google Shape;10817;p6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8" name="Google Shape;10818;p6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9" name="Google Shape;10819;p6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0" name="Google Shape;10820;p62"/>
          <p:cNvGrpSpPr/>
          <p:nvPr/>
        </p:nvGrpSpPr>
        <p:grpSpPr>
          <a:xfrm>
            <a:off x="4903389" y="1324814"/>
            <a:ext cx="267854" cy="355735"/>
            <a:chOff x="4903389" y="1500214"/>
            <a:chExt cx="267854" cy="355735"/>
          </a:xfrm>
        </p:grpSpPr>
        <p:sp>
          <p:nvSpPr>
            <p:cNvPr id="10821" name="Google Shape;10821;p6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6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3" name="Google Shape;10823;p6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4" name="Google Shape;10824;p6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5" name="Google Shape;10825;p6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6" name="Google Shape;10826;p62"/>
          <p:cNvGrpSpPr/>
          <p:nvPr/>
        </p:nvGrpSpPr>
        <p:grpSpPr>
          <a:xfrm>
            <a:off x="7613518" y="1325954"/>
            <a:ext cx="264433" cy="353074"/>
            <a:chOff x="7613518" y="1501354"/>
            <a:chExt cx="264433" cy="353074"/>
          </a:xfrm>
        </p:grpSpPr>
        <p:sp>
          <p:nvSpPr>
            <p:cNvPr id="10827" name="Google Shape;10827;p6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8" name="Google Shape;10828;p6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9" name="Google Shape;10829;p6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0" name="Google Shape;10830;p6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1" name="Google Shape;10831;p6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2" name="Google Shape;10832;p6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33" name="Google Shape;10833;p6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10834" name="Google Shape;10834;p6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838" name="Shape 10838"/>
        <p:cNvGrpSpPr/>
        <p:nvPr/>
      </p:nvGrpSpPr>
      <p:grpSpPr>
        <a:xfrm>
          <a:off x="0" y="0"/>
          <a:ext cx="0" cy="0"/>
          <a:chOff x="0" y="0"/>
          <a:chExt cx="0" cy="0"/>
        </a:xfrm>
      </p:grpSpPr>
      <p:grpSp>
        <p:nvGrpSpPr>
          <p:cNvPr id="10839" name="Google Shape;10839;p63"/>
          <p:cNvGrpSpPr/>
          <p:nvPr/>
        </p:nvGrpSpPr>
        <p:grpSpPr>
          <a:xfrm>
            <a:off x="1757085" y="1325225"/>
            <a:ext cx="371069" cy="359396"/>
            <a:chOff x="1757085" y="1500675"/>
            <a:chExt cx="371069" cy="359396"/>
          </a:xfrm>
        </p:grpSpPr>
        <p:sp>
          <p:nvSpPr>
            <p:cNvPr id="10840" name="Google Shape;10840;p6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1" name="Google Shape;10841;p6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2" name="Google Shape;10842;p6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6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4" name="Google Shape;10844;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5" name="Google Shape;10845;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6" name="Google Shape;10846;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7" name="Google Shape;10847;p6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8" name="Google Shape;10848;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9" name="Google Shape;10849;p6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0" name="Google Shape;10850;p6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1" name="Google Shape;10851;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2" name="Google Shape;10852;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3" name="Google Shape;10853;p6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4" name="Google Shape;10854;p6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5" name="Google Shape;10855;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6" name="Google Shape;10856;p6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7" name="Google Shape;10857;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8" name="Google Shape;10858;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9" name="Google Shape;10859;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0" name="Google Shape;10860;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1" name="Google Shape;10861;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2" name="Google Shape;10862;p6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3" name="Google Shape;10863;p6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4" name="Google Shape;10864;p6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5" name="Google Shape;10865;p6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6" name="Google Shape;10866;p6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7" name="Google Shape;10867;p6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8" name="Google Shape;10868;p6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69" name="Google Shape;10869;p63"/>
          <p:cNvGrpSpPr/>
          <p:nvPr/>
        </p:nvGrpSpPr>
        <p:grpSpPr>
          <a:xfrm>
            <a:off x="2774209" y="1779241"/>
            <a:ext cx="116693" cy="374186"/>
            <a:chOff x="2774209" y="1954691"/>
            <a:chExt cx="116693" cy="374186"/>
          </a:xfrm>
        </p:grpSpPr>
        <p:sp>
          <p:nvSpPr>
            <p:cNvPr id="10870" name="Google Shape;10870;p6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1" name="Google Shape;10871;p6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2" name="Google Shape;10872;p63"/>
          <p:cNvGrpSpPr/>
          <p:nvPr/>
        </p:nvGrpSpPr>
        <p:grpSpPr>
          <a:xfrm>
            <a:off x="4017435" y="1324462"/>
            <a:ext cx="315092" cy="359397"/>
            <a:chOff x="4017435" y="1499912"/>
            <a:chExt cx="315092" cy="359397"/>
          </a:xfrm>
        </p:grpSpPr>
        <p:sp>
          <p:nvSpPr>
            <p:cNvPr id="10873" name="Google Shape;10873;p6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4" name="Google Shape;10874;p6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5" name="Google Shape;10875;p63"/>
          <p:cNvGrpSpPr/>
          <p:nvPr/>
        </p:nvGrpSpPr>
        <p:grpSpPr>
          <a:xfrm>
            <a:off x="3963652" y="1824309"/>
            <a:ext cx="374154" cy="284050"/>
            <a:chOff x="3963652" y="1999759"/>
            <a:chExt cx="374154" cy="284050"/>
          </a:xfrm>
        </p:grpSpPr>
        <p:sp>
          <p:nvSpPr>
            <p:cNvPr id="10876" name="Google Shape;10876;p6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7" name="Google Shape;10877;p6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8" name="Google Shape;10878;p6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9" name="Google Shape;10879;p63"/>
          <p:cNvGrpSpPr/>
          <p:nvPr/>
        </p:nvGrpSpPr>
        <p:grpSpPr>
          <a:xfrm>
            <a:off x="1777536" y="1839416"/>
            <a:ext cx="376444" cy="253772"/>
            <a:chOff x="1777536" y="2014866"/>
            <a:chExt cx="376444" cy="253772"/>
          </a:xfrm>
        </p:grpSpPr>
        <p:sp>
          <p:nvSpPr>
            <p:cNvPr id="10880" name="Google Shape;10880;p6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1" name="Google Shape;10881;p6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2" name="Google Shape;10882;p6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3" name="Google Shape;10883;p6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4" name="Google Shape;10884;p6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85" name="Google Shape;10885;p63"/>
          <p:cNvGrpSpPr/>
          <p:nvPr/>
        </p:nvGrpSpPr>
        <p:grpSpPr>
          <a:xfrm>
            <a:off x="1309875" y="1881876"/>
            <a:ext cx="374154" cy="169680"/>
            <a:chOff x="1309875" y="2057326"/>
            <a:chExt cx="374154" cy="169680"/>
          </a:xfrm>
        </p:grpSpPr>
        <p:sp>
          <p:nvSpPr>
            <p:cNvPr id="10886" name="Google Shape;10886;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7" name="Google Shape;10887;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8" name="Google Shape;10888;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9" name="Google Shape;10889;p6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0" name="Google Shape;10890;p6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1" name="Google Shape;10891;p6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2" name="Google Shape;10892;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3" name="Google Shape;10893;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4" name="Google Shape;10894;p6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5" name="Google Shape;10895;p6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6" name="Google Shape;10896;p6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97" name="Google Shape;10897;p6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98" name="Google Shape;10898;p63"/>
          <p:cNvGrpSpPr/>
          <p:nvPr/>
        </p:nvGrpSpPr>
        <p:grpSpPr>
          <a:xfrm>
            <a:off x="2347450" y="1779114"/>
            <a:ext cx="113639" cy="373168"/>
            <a:chOff x="2347450" y="1954564"/>
            <a:chExt cx="113639" cy="373168"/>
          </a:xfrm>
        </p:grpSpPr>
        <p:sp>
          <p:nvSpPr>
            <p:cNvPr id="10899" name="Google Shape;10899;p6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0" name="Google Shape;10900;p6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01" name="Google Shape;10901;p6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02" name="Google Shape;10902;p63"/>
          <p:cNvGrpSpPr/>
          <p:nvPr/>
        </p:nvGrpSpPr>
        <p:grpSpPr>
          <a:xfrm>
            <a:off x="3110102" y="1324430"/>
            <a:ext cx="330613" cy="358379"/>
            <a:chOff x="3110102" y="1499880"/>
            <a:chExt cx="330613" cy="358379"/>
          </a:xfrm>
        </p:grpSpPr>
        <p:sp>
          <p:nvSpPr>
            <p:cNvPr id="10903" name="Google Shape;10903;p6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4" name="Google Shape;10904;p6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5" name="Google Shape;10905;p6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6" name="Google Shape;10906;p6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7" name="Google Shape;10907;p6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8" name="Google Shape;10908;p6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9" name="Google Shape;10909;p6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10" name="Google Shape;10910;p6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11" name="Google Shape;10911;p63"/>
          <p:cNvGrpSpPr/>
          <p:nvPr/>
        </p:nvGrpSpPr>
        <p:grpSpPr>
          <a:xfrm>
            <a:off x="3485575" y="1824309"/>
            <a:ext cx="373772" cy="284050"/>
            <a:chOff x="3531200" y="1999759"/>
            <a:chExt cx="373772" cy="284050"/>
          </a:xfrm>
        </p:grpSpPr>
        <p:sp>
          <p:nvSpPr>
            <p:cNvPr id="10912" name="Google Shape;10912;p6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3" name="Google Shape;10913;p6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4" name="Google Shape;10914;p6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5" name="Google Shape;10915;p6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16" name="Google Shape;10916;p63"/>
          <p:cNvGrpSpPr/>
          <p:nvPr/>
        </p:nvGrpSpPr>
        <p:grpSpPr>
          <a:xfrm>
            <a:off x="2667058" y="1324843"/>
            <a:ext cx="330231" cy="359015"/>
            <a:chOff x="2667058" y="1500293"/>
            <a:chExt cx="330231" cy="359015"/>
          </a:xfrm>
        </p:grpSpPr>
        <p:sp>
          <p:nvSpPr>
            <p:cNvPr id="10917" name="Google Shape;10917;p6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8" name="Google Shape;10918;p6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9" name="Google Shape;10919;p6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0" name="Google Shape;10920;p6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1" name="Google Shape;10921;p6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2" name="Google Shape;10922;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3" name="Google Shape;10923;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4" name="Google Shape;10924;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5" name="Google Shape;10925;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6" name="Google Shape;10926;p6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7" name="Google Shape;10927;p6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8" name="Google Shape;10928;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9" name="Google Shape;10929;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0" name="Google Shape;10930;p6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1" name="Google Shape;10931;p6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2" name="Google Shape;10932;p6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3" name="Google Shape;10933;p6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4" name="Google Shape;10934;p6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35" name="Google Shape;10935;p63"/>
          <p:cNvGrpSpPr/>
          <p:nvPr/>
        </p:nvGrpSpPr>
        <p:grpSpPr>
          <a:xfrm>
            <a:off x="3567553" y="1324462"/>
            <a:ext cx="320022" cy="359778"/>
            <a:chOff x="3567553" y="1499912"/>
            <a:chExt cx="320022" cy="359778"/>
          </a:xfrm>
        </p:grpSpPr>
        <p:sp>
          <p:nvSpPr>
            <p:cNvPr id="10936" name="Google Shape;10936;p6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7" name="Google Shape;10937;p6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8" name="Google Shape;10938;p6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9" name="Google Shape;10939;p6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0" name="Google Shape;10940;p6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1" name="Google Shape;10941;p6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2" name="Google Shape;10942;p63"/>
          <p:cNvGrpSpPr/>
          <p:nvPr/>
        </p:nvGrpSpPr>
        <p:grpSpPr>
          <a:xfrm>
            <a:off x="1309875" y="1324462"/>
            <a:ext cx="359015" cy="358633"/>
            <a:chOff x="1309875" y="1499912"/>
            <a:chExt cx="359015" cy="358633"/>
          </a:xfrm>
        </p:grpSpPr>
        <p:sp>
          <p:nvSpPr>
            <p:cNvPr id="10943" name="Google Shape;10943;p6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4" name="Google Shape;10944;p6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5" name="Google Shape;10945;p6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6" name="Google Shape;10946;p6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7" name="Google Shape;10947;p6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8" name="Google Shape;10948;p6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9" name="Google Shape;10949;p6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0" name="Google Shape;10950;p6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1" name="Google Shape;10951;p6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2" name="Google Shape;10952;p63"/>
          <p:cNvGrpSpPr/>
          <p:nvPr/>
        </p:nvGrpSpPr>
        <p:grpSpPr>
          <a:xfrm>
            <a:off x="2219466" y="1324843"/>
            <a:ext cx="330613" cy="359015"/>
            <a:chOff x="2219466" y="1500293"/>
            <a:chExt cx="330613" cy="359015"/>
          </a:xfrm>
        </p:grpSpPr>
        <p:sp>
          <p:nvSpPr>
            <p:cNvPr id="10953" name="Google Shape;10953;p6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4" name="Google Shape;10954;p6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5" name="Google Shape;10955;p63"/>
          <p:cNvGrpSpPr/>
          <p:nvPr/>
        </p:nvGrpSpPr>
        <p:grpSpPr>
          <a:xfrm>
            <a:off x="5343544" y="1333908"/>
            <a:ext cx="244676" cy="351095"/>
            <a:chOff x="5343544" y="1509358"/>
            <a:chExt cx="244676" cy="351095"/>
          </a:xfrm>
        </p:grpSpPr>
        <p:sp>
          <p:nvSpPr>
            <p:cNvPr id="10956" name="Google Shape;10956;p6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7" name="Google Shape;10957;p6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8" name="Google Shape;10958;p6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9" name="Google Shape;10959;p63"/>
          <p:cNvGrpSpPr/>
          <p:nvPr/>
        </p:nvGrpSpPr>
        <p:grpSpPr>
          <a:xfrm>
            <a:off x="4882340" y="1333908"/>
            <a:ext cx="246171" cy="351095"/>
            <a:chOff x="4882340" y="1509358"/>
            <a:chExt cx="246171" cy="351095"/>
          </a:xfrm>
        </p:grpSpPr>
        <p:sp>
          <p:nvSpPr>
            <p:cNvPr id="10960" name="Google Shape;10960;p6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1" name="Google Shape;10961;p6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2" name="Google Shape;10962;p6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3" name="Google Shape;10963;p6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4" name="Google Shape;10964;p6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65" name="Google Shape;10965;p63"/>
          <p:cNvGrpSpPr/>
          <p:nvPr/>
        </p:nvGrpSpPr>
        <p:grpSpPr>
          <a:xfrm>
            <a:off x="6273204" y="1333558"/>
            <a:ext cx="236343" cy="351445"/>
            <a:chOff x="6273204" y="1509008"/>
            <a:chExt cx="236343" cy="351445"/>
          </a:xfrm>
        </p:grpSpPr>
        <p:sp>
          <p:nvSpPr>
            <p:cNvPr id="10966" name="Google Shape;10966;p6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7" name="Google Shape;10967;p6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68" name="Google Shape;10968;p6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69" name="Google Shape;10969;p63"/>
          <p:cNvGrpSpPr/>
          <p:nvPr/>
        </p:nvGrpSpPr>
        <p:grpSpPr>
          <a:xfrm>
            <a:off x="7219530" y="1332794"/>
            <a:ext cx="191625" cy="352209"/>
            <a:chOff x="7219530" y="1508244"/>
            <a:chExt cx="191625" cy="352209"/>
          </a:xfrm>
        </p:grpSpPr>
        <p:sp>
          <p:nvSpPr>
            <p:cNvPr id="10970" name="Google Shape;10970;p6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1" name="Google Shape;10971;p6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2" name="Google Shape;10972;p63"/>
          <p:cNvGrpSpPr/>
          <p:nvPr/>
        </p:nvGrpSpPr>
        <p:grpSpPr>
          <a:xfrm>
            <a:off x="7699309" y="1333176"/>
            <a:ext cx="154922" cy="351827"/>
            <a:chOff x="7699309" y="1508626"/>
            <a:chExt cx="154922" cy="351827"/>
          </a:xfrm>
        </p:grpSpPr>
        <p:sp>
          <p:nvSpPr>
            <p:cNvPr id="10973" name="Google Shape;10973;p6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4" name="Google Shape;10974;p6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5" name="Google Shape;10975;p6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6" name="Google Shape;10976;p6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7" name="Google Shape;10977;p6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8" name="Google Shape;10978;p6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9" name="Google Shape;10979;p6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80" name="Google Shape;10980;p63"/>
          <p:cNvGrpSpPr/>
          <p:nvPr/>
        </p:nvGrpSpPr>
        <p:grpSpPr>
          <a:xfrm>
            <a:off x="8161690" y="1333558"/>
            <a:ext cx="153396" cy="351064"/>
            <a:chOff x="8161690" y="1509008"/>
            <a:chExt cx="153396" cy="351064"/>
          </a:xfrm>
        </p:grpSpPr>
        <p:sp>
          <p:nvSpPr>
            <p:cNvPr id="10981" name="Google Shape;10981;p6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2" name="Google Shape;10982;p6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3" name="Google Shape;10983;p6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4" name="Google Shape;10984;p6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85" name="Google Shape;10985;p63"/>
          <p:cNvGrpSpPr/>
          <p:nvPr/>
        </p:nvGrpSpPr>
        <p:grpSpPr>
          <a:xfrm>
            <a:off x="6746940" y="1333431"/>
            <a:ext cx="213221" cy="352304"/>
            <a:chOff x="6746940" y="1508881"/>
            <a:chExt cx="213221" cy="352304"/>
          </a:xfrm>
        </p:grpSpPr>
        <p:sp>
          <p:nvSpPr>
            <p:cNvPr id="10986" name="Google Shape;10986;p6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7" name="Google Shape;10987;p6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8" name="Google Shape;10988;p6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9" name="Google Shape;10989;p6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0" name="Google Shape;10990;p63"/>
          <p:cNvGrpSpPr/>
          <p:nvPr/>
        </p:nvGrpSpPr>
        <p:grpSpPr>
          <a:xfrm>
            <a:off x="5770336" y="1832165"/>
            <a:ext cx="350682" cy="292097"/>
            <a:chOff x="5770336" y="2007615"/>
            <a:chExt cx="350682" cy="292097"/>
          </a:xfrm>
        </p:grpSpPr>
        <p:sp>
          <p:nvSpPr>
            <p:cNvPr id="10991" name="Google Shape;10991;p6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2" name="Google Shape;10992;p6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3" name="Google Shape;10993;p6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4" name="Google Shape;10994;p6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5" name="Google Shape;10995;p63"/>
          <p:cNvGrpSpPr/>
          <p:nvPr/>
        </p:nvGrpSpPr>
        <p:grpSpPr>
          <a:xfrm>
            <a:off x="5326878" y="1804908"/>
            <a:ext cx="350332" cy="346229"/>
            <a:chOff x="5326878" y="1980358"/>
            <a:chExt cx="350332" cy="346229"/>
          </a:xfrm>
        </p:grpSpPr>
        <p:sp>
          <p:nvSpPr>
            <p:cNvPr id="10996" name="Google Shape;10996;p6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7" name="Google Shape;10997;p6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8" name="Google Shape;10998;p6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9" name="Google Shape;10999;p6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00" name="Google Shape;11000;p6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01" name="Google Shape;11001;p63"/>
          <p:cNvGrpSpPr/>
          <p:nvPr/>
        </p:nvGrpSpPr>
        <p:grpSpPr>
          <a:xfrm>
            <a:off x="4883835" y="1817121"/>
            <a:ext cx="350300" cy="323043"/>
            <a:chOff x="4883835" y="1992571"/>
            <a:chExt cx="350300" cy="323043"/>
          </a:xfrm>
        </p:grpSpPr>
        <p:sp>
          <p:nvSpPr>
            <p:cNvPr id="11002" name="Google Shape;11002;p6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3" name="Google Shape;11003;p6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4" name="Google Shape;11004;p6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5" name="Google Shape;11005;p6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6" name="Google Shape;11006;p6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7" name="Google Shape;11007;p6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8" name="Google Shape;11008;p63"/>
          <p:cNvGrpSpPr/>
          <p:nvPr/>
        </p:nvGrpSpPr>
        <p:grpSpPr>
          <a:xfrm>
            <a:off x="7548967" y="1803477"/>
            <a:ext cx="333285" cy="349950"/>
            <a:chOff x="7548967" y="1978927"/>
            <a:chExt cx="333285" cy="349950"/>
          </a:xfrm>
        </p:grpSpPr>
        <p:sp>
          <p:nvSpPr>
            <p:cNvPr id="11009" name="Google Shape;11009;p6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0" name="Google Shape;11010;p6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1" name="Google Shape;11011;p6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2" name="Google Shape;11012;p6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3" name="Google Shape;11013;p6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4" name="Google Shape;11014;p6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5" name="Google Shape;11015;p6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6" name="Google Shape;11016;p63"/>
          <p:cNvGrpSpPr/>
          <p:nvPr/>
        </p:nvGrpSpPr>
        <p:grpSpPr>
          <a:xfrm>
            <a:off x="6214142" y="1803477"/>
            <a:ext cx="346515" cy="350300"/>
            <a:chOff x="6214142" y="1978927"/>
            <a:chExt cx="346515" cy="350300"/>
          </a:xfrm>
        </p:grpSpPr>
        <p:sp>
          <p:nvSpPr>
            <p:cNvPr id="11017" name="Google Shape;11017;p6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8" name="Google Shape;11018;p6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9" name="Google Shape;11019;p63"/>
          <p:cNvGrpSpPr/>
          <p:nvPr/>
        </p:nvGrpSpPr>
        <p:grpSpPr>
          <a:xfrm>
            <a:off x="7105923" y="1803095"/>
            <a:ext cx="333285" cy="350682"/>
            <a:chOff x="7105923" y="1978545"/>
            <a:chExt cx="333285" cy="350682"/>
          </a:xfrm>
        </p:grpSpPr>
        <p:sp>
          <p:nvSpPr>
            <p:cNvPr id="11020" name="Google Shape;11020;p6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1" name="Google Shape;11021;p6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2" name="Google Shape;11022;p6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3" name="Google Shape;11023;p6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4" name="Google Shape;11024;p6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5" name="Google Shape;11025;p6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6" name="Google Shape;11026;p6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27" name="Google Shape;11027;p6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8" name="Google Shape;11028;p6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29" name="Google Shape;11029;p63"/>
          <p:cNvGrpSpPr/>
          <p:nvPr/>
        </p:nvGrpSpPr>
        <p:grpSpPr>
          <a:xfrm>
            <a:off x="3616406" y="2246902"/>
            <a:ext cx="203393" cy="351827"/>
            <a:chOff x="3616406" y="2422352"/>
            <a:chExt cx="203393" cy="351827"/>
          </a:xfrm>
        </p:grpSpPr>
        <p:sp>
          <p:nvSpPr>
            <p:cNvPr id="11030" name="Google Shape;11030;p6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1" name="Google Shape;11031;p6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2" name="Google Shape;11032;p63"/>
          <p:cNvGrpSpPr/>
          <p:nvPr/>
        </p:nvGrpSpPr>
        <p:grpSpPr>
          <a:xfrm>
            <a:off x="878187" y="2246520"/>
            <a:ext cx="272696" cy="351827"/>
            <a:chOff x="913012" y="2421970"/>
            <a:chExt cx="272696" cy="351827"/>
          </a:xfrm>
        </p:grpSpPr>
        <p:sp>
          <p:nvSpPr>
            <p:cNvPr id="11033" name="Google Shape;11033;p6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4" name="Google Shape;11034;p6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5" name="Google Shape;11035;p6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6" name="Google Shape;11036;p6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7" name="Google Shape;11037;p63"/>
          <p:cNvGrpSpPr/>
          <p:nvPr/>
        </p:nvGrpSpPr>
        <p:grpSpPr>
          <a:xfrm>
            <a:off x="2274743" y="2246902"/>
            <a:ext cx="255649" cy="351445"/>
            <a:chOff x="2274743" y="2422352"/>
            <a:chExt cx="255649" cy="351445"/>
          </a:xfrm>
        </p:grpSpPr>
        <p:sp>
          <p:nvSpPr>
            <p:cNvPr id="11038" name="Google Shape;11038;p6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9" name="Google Shape;11039;p6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0" name="Google Shape;11040;p6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41" name="Google Shape;11041;p63"/>
          <p:cNvGrpSpPr/>
          <p:nvPr/>
        </p:nvGrpSpPr>
        <p:grpSpPr>
          <a:xfrm>
            <a:off x="2708723" y="2245789"/>
            <a:ext cx="246552" cy="352558"/>
            <a:chOff x="2708723" y="2421239"/>
            <a:chExt cx="246552" cy="352558"/>
          </a:xfrm>
        </p:grpSpPr>
        <p:sp>
          <p:nvSpPr>
            <p:cNvPr id="11042" name="Google Shape;11042;p6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3" name="Google Shape;11043;p6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44" name="Google Shape;11044;p63"/>
          <p:cNvGrpSpPr/>
          <p:nvPr/>
        </p:nvGrpSpPr>
        <p:grpSpPr>
          <a:xfrm>
            <a:off x="1835485" y="2246902"/>
            <a:ext cx="259433" cy="350714"/>
            <a:chOff x="1835485" y="2422352"/>
            <a:chExt cx="259433" cy="350714"/>
          </a:xfrm>
        </p:grpSpPr>
        <p:sp>
          <p:nvSpPr>
            <p:cNvPr id="11045" name="Google Shape;11045;p6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6" name="Google Shape;11046;p6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7" name="Google Shape;11047;p6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8" name="Google Shape;11048;p6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9" name="Google Shape;11049;p6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0" name="Google Shape;11050;p6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1" name="Google Shape;11051;p6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2" name="Google Shape;11052;p63"/>
          <p:cNvGrpSpPr/>
          <p:nvPr/>
        </p:nvGrpSpPr>
        <p:grpSpPr>
          <a:xfrm>
            <a:off x="3150240" y="2246902"/>
            <a:ext cx="212489" cy="351445"/>
            <a:chOff x="3150240" y="2422352"/>
            <a:chExt cx="212489" cy="351445"/>
          </a:xfrm>
        </p:grpSpPr>
        <p:sp>
          <p:nvSpPr>
            <p:cNvPr id="11053" name="Google Shape;11053;p6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4" name="Google Shape;11054;p6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5" name="Google Shape;11055;p63"/>
          <p:cNvGrpSpPr/>
          <p:nvPr/>
        </p:nvGrpSpPr>
        <p:grpSpPr>
          <a:xfrm>
            <a:off x="1367060" y="2246679"/>
            <a:ext cx="269261" cy="352050"/>
            <a:chOff x="1367060" y="2422129"/>
            <a:chExt cx="269261" cy="352050"/>
          </a:xfrm>
        </p:grpSpPr>
        <p:sp>
          <p:nvSpPr>
            <p:cNvPr id="11056" name="Google Shape;11056;p6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7" name="Google Shape;11057;p6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8" name="Google Shape;11058;p6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9" name="Google Shape;11059;p6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0" name="Google Shape;11060;p6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1" name="Google Shape;11061;p6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2" name="Google Shape;11062;p6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3" name="Google Shape;11063;p6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4" name="Google Shape;11064;p6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5" name="Google Shape;11065;p6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6" name="Google Shape;11066;p6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7" name="Google Shape;11067;p6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8" name="Google Shape;11068;p6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9" name="Google Shape;11069;p6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70" name="Google Shape;11070;p6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71" name="Google Shape;11071;p63"/>
          <p:cNvGrpSpPr/>
          <p:nvPr/>
        </p:nvGrpSpPr>
        <p:grpSpPr>
          <a:xfrm>
            <a:off x="4882690" y="2249955"/>
            <a:ext cx="274573" cy="350682"/>
            <a:chOff x="4882690" y="2425405"/>
            <a:chExt cx="274573" cy="350682"/>
          </a:xfrm>
        </p:grpSpPr>
        <p:sp>
          <p:nvSpPr>
            <p:cNvPr id="11072" name="Google Shape;11072;p6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3" name="Google Shape;11073;p6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74" name="Google Shape;11074;p63"/>
          <p:cNvGrpSpPr/>
          <p:nvPr/>
        </p:nvGrpSpPr>
        <p:grpSpPr>
          <a:xfrm>
            <a:off x="6627639" y="2268434"/>
            <a:ext cx="355993" cy="313247"/>
            <a:chOff x="6627639" y="2443884"/>
            <a:chExt cx="355993" cy="313247"/>
          </a:xfrm>
        </p:grpSpPr>
        <p:sp>
          <p:nvSpPr>
            <p:cNvPr id="11075" name="Google Shape;11075;p6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6" name="Google Shape;11076;p6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7" name="Google Shape;11077;p6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78" name="Google Shape;11078;p63"/>
          <p:cNvGrpSpPr/>
          <p:nvPr/>
        </p:nvGrpSpPr>
        <p:grpSpPr>
          <a:xfrm>
            <a:off x="6183451" y="2286690"/>
            <a:ext cx="351445" cy="277976"/>
            <a:chOff x="6183451" y="2462140"/>
            <a:chExt cx="351445" cy="277976"/>
          </a:xfrm>
        </p:grpSpPr>
        <p:sp>
          <p:nvSpPr>
            <p:cNvPr id="11079" name="Google Shape;11079;p6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0" name="Google Shape;11080;p6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1" name="Google Shape;11081;p6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2" name="Google Shape;11082;p6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3" name="Google Shape;11083;p6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4" name="Google Shape;11084;p6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5" name="Google Shape;11085;p6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86" name="Google Shape;11086;p63"/>
          <p:cNvGrpSpPr/>
          <p:nvPr/>
        </p:nvGrpSpPr>
        <p:grpSpPr>
          <a:xfrm>
            <a:off x="5735477" y="2254408"/>
            <a:ext cx="353354" cy="341299"/>
            <a:chOff x="5735477" y="2429858"/>
            <a:chExt cx="353354" cy="341299"/>
          </a:xfrm>
        </p:grpSpPr>
        <p:sp>
          <p:nvSpPr>
            <p:cNvPr id="11087" name="Google Shape;11087;p6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8" name="Google Shape;11088;p6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9" name="Google Shape;11089;p6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0" name="Google Shape;11090;p6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1" name="Google Shape;11091;p6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2" name="Google Shape;11092;p6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93" name="Google Shape;11093;p63"/>
          <p:cNvGrpSpPr/>
          <p:nvPr/>
        </p:nvGrpSpPr>
        <p:grpSpPr>
          <a:xfrm>
            <a:off x="5243735" y="2271523"/>
            <a:ext cx="405255" cy="275499"/>
            <a:chOff x="5283337" y="2478774"/>
            <a:chExt cx="358633" cy="243913"/>
          </a:xfrm>
        </p:grpSpPr>
        <p:sp>
          <p:nvSpPr>
            <p:cNvPr id="11094" name="Google Shape;11094;p6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5" name="Google Shape;11095;p6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6" name="Google Shape;11096;p6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7" name="Google Shape;11097;p6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8" name="Google Shape;11098;p6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9" name="Google Shape;11099;p6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0" name="Google Shape;11100;p6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1" name="Google Shape;11101;p6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2" name="Google Shape;11102;p6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3" name="Google Shape;11103;p6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4" name="Google Shape;11104;p6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5" name="Google Shape;11105;p6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6" name="Google Shape;11106;p6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7" name="Google Shape;11107;p6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8" name="Google Shape;11108;p6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9" name="Google Shape;11109;p6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0" name="Google Shape;11110;p6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11" name="Google Shape;11111;p63"/>
          <p:cNvGrpSpPr/>
          <p:nvPr/>
        </p:nvGrpSpPr>
        <p:grpSpPr>
          <a:xfrm>
            <a:off x="7964753" y="2295373"/>
            <a:ext cx="362068" cy="258670"/>
            <a:chOff x="7964753" y="2470823"/>
            <a:chExt cx="362068" cy="258670"/>
          </a:xfrm>
        </p:grpSpPr>
        <p:sp>
          <p:nvSpPr>
            <p:cNvPr id="11112" name="Google Shape;11112;p6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3" name="Google Shape;11113;p6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4" name="Google Shape;11114;p6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5" name="Google Shape;11115;p6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6" name="Google Shape;11116;p6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7" name="Google Shape;11117;p6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8" name="Google Shape;11118;p6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9" name="Google Shape;11119;p6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0" name="Google Shape;11120;p6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1" name="Google Shape;11121;p63"/>
          <p:cNvGrpSpPr/>
          <p:nvPr/>
        </p:nvGrpSpPr>
        <p:grpSpPr>
          <a:xfrm>
            <a:off x="7524349" y="2280997"/>
            <a:ext cx="350332" cy="288948"/>
            <a:chOff x="7524349" y="2456447"/>
            <a:chExt cx="350332" cy="288948"/>
          </a:xfrm>
        </p:grpSpPr>
        <p:sp>
          <p:nvSpPr>
            <p:cNvPr id="11122" name="Google Shape;11122;p6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3" name="Google Shape;11123;p6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4" name="Google Shape;11124;p6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5" name="Google Shape;11125;p6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6" name="Google Shape;11126;p6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7" name="Google Shape;11127;p63"/>
          <p:cNvGrpSpPr/>
          <p:nvPr/>
        </p:nvGrpSpPr>
        <p:grpSpPr>
          <a:xfrm>
            <a:off x="3972749" y="2719143"/>
            <a:ext cx="355230" cy="356725"/>
            <a:chOff x="3972749" y="2894211"/>
            <a:chExt cx="355230" cy="356725"/>
          </a:xfrm>
        </p:grpSpPr>
        <p:sp>
          <p:nvSpPr>
            <p:cNvPr id="11128" name="Google Shape;11128;p6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9" name="Google Shape;11129;p6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0" name="Google Shape;11130;p6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1" name="Google Shape;11131;p6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2" name="Google Shape;11132;p6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33" name="Google Shape;11133;p63"/>
          <p:cNvGrpSpPr/>
          <p:nvPr/>
        </p:nvGrpSpPr>
        <p:grpSpPr>
          <a:xfrm>
            <a:off x="3527797" y="2743553"/>
            <a:ext cx="355993" cy="307904"/>
            <a:chOff x="3527797" y="2918796"/>
            <a:chExt cx="355993" cy="307904"/>
          </a:xfrm>
        </p:grpSpPr>
        <p:sp>
          <p:nvSpPr>
            <p:cNvPr id="11134" name="Google Shape;11134;p6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5" name="Google Shape;11135;p6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6" name="Google Shape;11136;p6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7" name="Google Shape;11137;p6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8" name="Google Shape;11138;p6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9" name="Google Shape;11139;p6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0" name="Google Shape;11140;p6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1" name="Google Shape;11141;p6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2" name="Google Shape;11142;p6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3" name="Google Shape;11143;p6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44" name="Google Shape;11144;p63"/>
          <p:cNvGrpSpPr/>
          <p:nvPr/>
        </p:nvGrpSpPr>
        <p:grpSpPr>
          <a:xfrm>
            <a:off x="3082845" y="2746336"/>
            <a:ext cx="356375" cy="302338"/>
            <a:chOff x="3082845" y="2920959"/>
            <a:chExt cx="356375" cy="302338"/>
          </a:xfrm>
        </p:grpSpPr>
        <p:sp>
          <p:nvSpPr>
            <p:cNvPr id="11145" name="Google Shape;11145;p6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6" name="Google Shape;11146;p6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47" name="Google Shape;11147;p63"/>
          <p:cNvGrpSpPr/>
          <p:nvPr/>
        </p:nvGrpSpPr>
        <p:grpSpPr>
          <a:xfrm>
            <a:off x="2639038" y="2719699"/>
            <a:ext cx="355612" cy="355612"/>
            <a:chOff x="2639038" y="2894942"/>
            <a:chExt cx="355612" cy="355612"/>
          </a:xfrm>
        </p:grpSpPr>
        <p:sp>
          <p:nvSpPr>
            <p:cNvPr id="11148" name="Google Shape;11148;p6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9" name="Google Shape;11149;p6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50" name="Google Shape;11150;p63"/>
          <p:cNvGrpSpPr/>
          <p:nvPr/>
        </p:nvGrpSpPr>
        <p:grpSpPr>
          <a:xfrm>
            <a:off x="2194468" y="2763622"/>
            <a:ext cx="355993" cy="267766"/>
            <a:chOff x="2194468" y="2938865"/>
            <a:chExt cx="355993" cy="267766"/>
          </a:xfrm>
        </p:grpSpPr>
        <p:sp>
          <p:nvSpPr>
            <p:cNvPr id="11151" name="Google Shape;11151;p6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2" name="Google Shape;11152;p6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3" name="Google Shape;11153;p6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4" name="Google Shape;11154;p6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5" name="Google Shape;11155;p6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6" name="Google Shape;11156;p6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7" name="Google Shape;11157;p6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8" name="Google Shape;11158;p6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9" name="Google Shape;11159;p6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0" name="Google Shape;11160;p6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1" name="Google Shape;11161;p6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2" name="Google Shape;11162;p6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3" name="Google Shape;11163;p6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4" name="Google Shape;11164;p6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5" name="Google Shape;11165;p6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6" name="Google Shape;11166;p6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7" name="Google Shape;11167;p6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8" name="Google Shape;11168;p6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9" name="Google Shape;11169;p6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0" name="Google Shape;11170;p6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71" name="Google Shape;11171;p63"/>
          <p:cNvGrpSpPr/>
          <p:nvPr/>
        </p:nvGrpSpPr>
        <p:grpSpPr>
          <a:xfrm>
            <a:off x="1749897" y="2719699"/>
            <a:ext cx="355993" cy="355612"/>
            <a:chOff x="1749897" y="2894561"/>
            <a:chExt cx="355993" cy="355612"/>
          </a:xfrm>
        </p:grpSpPr>
        <p:sp>
          <p:nvSpPr>
            <p:cNvPr id="11172" name="Google Shape;11172;p6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3" name="Google Shape;11173;p6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4" name="Google Shape;11174;p6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5" name="Google Shape;11175;p6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6" name="Google Shape;11176;p6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7" name="Google Shape;11177;p6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8" name="Google Shape;11178;p6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9" name="Google Shape;11179;p6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0" name="Google Shape;11180;p6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1" name="Google Shape;11181;p6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2" name="Google Shape;11182;p6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83" name="Google Shape;11183;p63"/>
          <p:cNvGrpSpPr/>
          <p:nvPr/>
        </p:nvGrpSpPr>
        <p:grpSpPr>
          <a:xfrm>
            <a:off x="1305327" y="2718761"/>
            <a:ext cx="357520" cy="357488"/>
            <a:chOff x="1305327" y="2894211"/>
            <a:chExt cx="357520" cy="357488"/>
          </a:xfrm>
        </p:grpSpPr>
        <p:sp>
          <p:nvSpPr>
            <p:cNvPr id="11184" name="Google Shape;11184;p6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5" name="Google Shape;11185;p6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6" name="Google Shape;11186;p6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7" name="Google Shape;11187;p6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8" name="Google Shape;11188;p6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89" name="Google Shape;11189;p63"/>
          <p:cNvGrpSpPr/>
          <p:nvPr/>
        </p:nvGrpSpPr>
        <p:grpSpPr>
          <a:xfrm>
            <a:off x="853950" y="2720860"/>
            <a:ext cx="364104" cy="353290"/>
            <a:chOff x="853950" y="2894720"/>
            <a:chExt cx="364104" cy="353290"/>
          </a:xfrm>
        </p:grpSpPr>
        <p:sp>
          <p:nvSpPr>
            <p:cNvPr id="11190" name="Google Shape;11190;p6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1" name="Google Shape;11191;p6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2" name="Google Shape;11192;p6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3" name="Google Shape;11193;p6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4" name="Google Shape;11194;p6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5" name="Google Shape;11195;p6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6" name="Google Shape;11196;p6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97" name="Google Shape;11197;p63"/>
          <p:cNvGrpSpPr/>
          <p:nvPr/>
        </p:nvGrpSpPr>
        <p:grpSpPr>
          <a:xfrm>
            <a:off x="7066548" y="2737144"/>
            <a:ext cx="352209" cy="334938"/>
            <a:chOff x="7066548" y="2912594"/>
            <a:chExt cx="352209" cy="334938"/>
          </a:xfrm>
        </p:grpSpPr>
        <p:sp>
          <p:nvSpPr>
            <p:cNvPr id="11198" name="Google Shape;11198;p6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9" name="Google Shape;11199;p6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0" name="Google Shape;11200;p6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1" name="Google Shape;11201;p6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2" name="Google Shape;11202;p6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3" name="Google Shape;11203;p6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04" name="Google Shape;11204;p6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5" name="Google Shape;11205;p6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06" name="Google Shape;11206;p63"/>
          <p:cNvGrpSpPr/>
          <p:nvPr/>
        </p:nvGrpSpPr>
        <p:grpSpPr>
          <a:xfrm>
            <a:off x="7541397" y="2729352"/>
            <a:ext cx="318495" cy="352209"/>
            <a:chOff x="7541397" y="2904802"/>
            <a:chExt cx="318495" cy="352209"/>
          </a:xfrm>
        </p:grpSpPr>
        <p:sp>
          <p:nvSpPr>
            <p:cNvPr id="11207" name="Google Shape;11207;p6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8" name="Google Shape;11208;p6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09" name="Google Shape;11209;p63"/>
          <p:cNvGrpSpPr/>
          <p:nvPr/>
        </p:nvGrpSpPr>
        <p:grpSpPr>
          <a:xfrm>
            <a:off x="8003015" y="2728589"/>
            <a:ext cx="306759" cy="351445"/>
            <a:chOff x="8003015" y="2904039"/>
            <a:chExt cx="306759" cy="351445"/>
          </a:xfrm>
        </p:grpSpPr>
        <p:sp>
          <p:nvSpPr>
            <p:cNvPr id="11210" name="Google Shape;11210;p6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1" name="Google Shape;11211;p6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2" name="Google Shape;11212;p6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3" name="Google Shape;11213;p6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4" name="Google Shape;11214;p6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5" name="Google Shape;11215;p6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16" name="Google Shape;11216;p63"/>
          <p:cNvGrpSpPr/>
          <p:nvPr/>
        </p:nvGrpSpPr>
        <p:grpSpPr>
          <a:xfrm>
            <a:off x="5687770" y="2710046"/>
            <a:ext cx="369638" cy="369606"/>
            <a:chOff x="5687770" y="2885496"/>
            <a:chExt cx="369638" cy="369606"/>
          </a:xfrm>
        </p:grpSpPr>
        <p:sp>
          <p:nvSpPr>
            <p:cNvPr id="11217" name="Google Shape;11217;p6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8" name="Google Shape;11218;p6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9" name="Google Shape;11219;p6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0" name="Google Shape;11220;p6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1" name="Google Shape;11221;p6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2" name="Google Shape;11222;p6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3" name="Google Shape;11223;p6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4" name="Google Shape;11224;p6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5" name="Google Shape;11225;p6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6" name="Google Shape;11226;p6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27" name="Google Shape;11227;p63"/>
          <p:cNvGrpSpPr/>
          <p:nvPr/>
        </p:nvGrpSpPr>
        <p:grpSpPr>
          <a:xfrm>
            <a:off x="4881958" y="2729352"/>
            <a:ext cx="156417" cy="349537"/>
            <a:chOff x="4881958" y="2904802"/>
            <a:chExt cx="156417" cy="349537"/>
          </a:xfrm>
        </p:grpSpPr>
        <p:sp>
          <p:nvSpPr>
            <p:cNvPr id="11228" name="Google Shape;11228;p6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9" name="Google Shape;11229;p6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0" name="Google Shape;11230;p6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1" name="Google Shape;11231;p6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2" name="Google Shape;11232;p6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3" name="Google Shape;11233;p6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4" name="Google Shape;11234;p6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35" name="Google Shape;11235;p63"/>
          <p:cNvGrpSpPr/>
          <p:nvPr/>
        </p:nvGrpSpPr>
        <p:grpSpPr>
          <a:xfrm>
            <a:off x="5230318" y="2711064"/>
            <a:ext cx="371133" cy="367443"/>
            <a:chOff x="5230318" y="2886514"/>
            <a:chExt cx="371133" cy="367443"/>
          </a:xfrm>
        </p:grpSpPr>
        <p:sp>
          <p:nvSpPr>
            <p:cNvPr id="11236" name="Google Shape;11236;p6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7" name="Google Shape;11237;p6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8" name="Google Shape;11238;p6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9" name="Google Shape;11239;p6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0" name="Google Shape;11240;p6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1" name="Google Shape;11241;p6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2" name="Google Shape;11242;p6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3" name="Google Shape;11243;p6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4" name="Google Shape;11244;p6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45" name="Google Shape;11245;p63"/>
          <p:cNvGrpSpPr/>
          <p:nvPr/>
        </p:nvGrpSpPr>
        <p:grpSpPr>
          <a:xfrm>
            <a:off x="5748358" y="3259128"/>
            <a:ext cx="352590" cy="182561"/>
            <a:chOff x="5748358" y="3434578"/>
            <a:chExt cx="352590" cy="182561"/>
          </a:xfrm>
        </p:grpSpPr>
        <p:sp>
          <p:nvSpPr>
            <p:cNvPr id="11246" name="Google Shape;11246;p6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7" name="Google Shape;11247;p6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8" name="Google Shape;11248;p6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9" name="Google Shape;11249;p6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0" name="Google Shape;11250;p6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1" name="Google Shape;11251;p6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52" name="Google Shape;11252;p63"/>
          <p:cNvGrpSpPr/>
          <p:nvPr/>
        </p:nvGrpSpPr>
        <p:grpSpPr>
          <a:xfrm>
            <a:off x="862283" y="4099321"/>
            <a:ext cx="341204" cy="359301"/>
            <a:chOff x="862283" y="4274771"/>
            <a:chExt cx="341204" cy="359301"/>
          </a:xfrm>
        </p:grpSpPr>
        <p:sp>
          <p:nvSpPr>
            <p:cNvPr id="11253" name="Google Shape;11253;p6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4" name="Google Shape;11254;p6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5" name="Google Shape;11255;p6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56" name="Google Shape;11256;p63"/>
          <p:cNvGrpSpPr/>
          <p:nvPr/>
        </p:nvGrpSpPr>
        <p:grpSpPr>
          <a:xfrm>
            <a:off x="1396957" y="4111915"/>
            <a:ext cx="301861" cy="332871"/>
            <a:chOff x="1396957" y="4287365"/>
            <a:chExt cx="301861" cy="332871"/>
          </a:xfrm>
        </p:grpSpPr>
        <p:sp>
          <p:nvSpPr>
            <p:cNvPr id="11257" name="Google Shape;11257;p6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8" name="Google Shape;11258;p6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9" name="Google Shape;11259;p6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0" name="Google Shape;11260;p6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1" name="Google Shape;11261;p6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2" name="Google Shape;11262;p6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3" name="Google Shape;11263;p6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4" name="Google Shape;11264;p6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5" name="Google Shape;11265;p6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6" name="Google Shape;11266;p6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7" name="Google Shape;11267;p6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8" name="Google Shape;11268;p6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9" name="Google Shape;11269;p6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0" name="Google Shape;11270;p6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1" name="Google Shape;11271;p6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2" name="Google Shape;11272;p63"/>
          <p:cNvGrpSpPr/>
          <p:nvPr/>
        </p:nvGrpSpPr>
        <p:grpSpPr>
          <a:xfrm>
            <a:off x="1865381" y="4102056"/>
            <a:ext cx="396131" cy="355612"/>
            <a:chOff x="1865381" y="4277506"/>
            <a:chExt cx="396131" cy="355612"/>
          </a:xfrm>
        </p:grpSpPr>
        <p:sp>
          <p:nvSpPr>
            <p:cNvPr id="11273" name="Google Shape;11273;p6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4" name="Google Shape;11274;p6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5" name="Google Shape;11275;p6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6" name="Google Shape;11276;p6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7" name="Google Shape;11277;p6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8" name="Google Shape;11278;p6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9" name="Google Shape;11279;p63"/>
          <p:cNvGrpSpPr/>
          <p:nvPr/>
        </p:nvGrpSpPr>
        <p:grpSpPr>
          <a:xfrm>
            <a:off x="2411823" y="4128549"/>
            <a:ext cx="334398" cy="299953"/>
            <a:chOff x="2411823" y="4303999"/>
            <a:chExt cx="334398" cy="299953"/>
          </a:xfrm>
        </p:grpSpPr>
        <p:sp>
          <p:nvSpPr>
            <p:cNvPr id="11280" name="Google Shape;11280;p6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1" name="Google Shape;11281;p6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2" name="Google Shape;11282;p6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3" name="Google Shape;11283;p6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4" name="Google Shape;11284;p6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5" name="Google Shape;11285;p6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6" name="Google Shape;11286;p6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87" name="Google Shape;11287;p63"/>
          <p:cNvGrpSpPr/>
          <p:nvPr/>
        </p:nvGrpSpPr>
        <p:grpSpPr>
          <a:xfrm>
            <a:off x="2903337" y="4103582"/>
            <a:ext cx="382519" cy="350682"/>
            <a:chOff x="2903337" y="4279032"/>
            <a:chExt cx="382519" cy="350682"/>
          </a:xfrm>
        </p:grpSpPr>
        <p:sp>
          <p:nvSpPr>
            <p:cNvPr id="11288" name="Google Shape;11288;p6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9" name="Google Shape;11289;p6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0" name="Google Shape;11290;p6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1" name="Google Shape;11291;p6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2" name="Google Shape;11292;p6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3" name="Google Shape;11293;p6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4" name="Google Shape;11294;p6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5" name="Google Shape;11295;p6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6" name="Google Shape;11296;p6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7" name="Google Shape;11297;p6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8" name="Google Shape;11298;p6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9" name="Google Shape;11299;p6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0" name="Google Shape;11300;p6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1" name="Google Shape;11301;p6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2" name="Google Shape;11302;p6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03" name="Google Shape;11303;p63"/>
          <p:cNvGrpSpPr/>
          <p:nvPr/>
        </p:nvGrpSpPr>
        <p:grpSpPr>
          <a:xfrm>
            <a:off x="3933342" y="4140317"/>
            <a:ext cx="383632" cy="276449"/>
            <a:chOff x="3933342" y="4315767"/>
            <a:chExt cx="383632" cy="276449"/>
          </a:xfrm>
        </p:grpSpPr>
        <p:sp>
          <p:nvSpPr>
            <p:cNvPr id="11304" name="Google Shape;11304;p6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5" name="Google Shape;11305;p6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6" name="Google Shape;11306;p6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7" name="Google Shape;11307;p6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8" name="Google Shape;11308;p6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9" name="Google Shape;11309;p6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0" name="Google Shape;11310;p63"/>
          <p:cNvGrpSpPr/>
          <p:nvPr/>
        </p:nvGrpSpPr>
        <p:grpSpPr>
          <a:xfrm>
            <a:off x="3441065" y="4127055"/>
            <a:ext cx="337069" cy="302593"/>
            <a:chOff x="3441065" y="4302505"/>
            <a:chExt cx="337069" cy="302593"/>
          </a:xfrm>
        </p:grpSpPr>
        <p:sp>
          <p:nvSpPr>
            <p:cNvPr id="11311" name="Google Shape;11311;p6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2" name="Google Shape;11312;p6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3" name="Google Shape;11313;p6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4" name="Google Shape;11314;p6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5" name="Google Shape;11315;p6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6" name="Google Shape;11316;p6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7" name="Google Shape;11317;p6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8" name="Google Shape;11318;p6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9" name="Google Shape;11319;p6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0" name="Google Shape;11320;p6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1" name="Google Shape;11321;p6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2" name="Google Shape;11322;p6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3" name="Google Shape;11323;p6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4" name="Google Shape;11324;p63"/>
          <p:cNvGrpSpPr/>
          <p:nvPr/>
        </p:nvGrpSpPr>
        <p:grpSpPr>
          <a:xfrm>
            <a:off x="3532345" y="3187185"/>
            <a:ext cx="339328" cy="336274"/>
            <a:chOff x="3532345" y="3362635"/>
            <a:chExt cx="339328" cy="336274"/>
          </a:xfrm>
        </p:grpSpPr>
        <p:sp>
          <p:nvSpPr>
            <p:cNvPr id="11325" name="Google Shape;11325;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6" name="Google Shape;11326;p6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7" name="Google Shape;11327;p6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8" name="Google Shape;11328;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9" name="Google Shape;11329;p6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30" name="Google Shape;11330;p6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31" name="Google Shape;11331;p63"/>
          <p:cNvGrpSpPr/>
          <p:nvPr/>
        </p:nvGrpSpPr>
        <p:grpSpPr>
          <a:xfrm>
            <a:off x="1883955" y="3633250"/>
            <a:ext cx="162873" cy="351445"/>
            <a:chOff x="1883955" y="3808700"/>
            <a:chExt cx="162873" cy="351445"/>
          </a:xfrm>
        </p:grpSpPr>
        <p:sp>
          <p:nvSpPr>
            <p:cNvPr id="11332" name="Google Shape;11332;p6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3" name="Google Shape;11333;p6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4" name="Google Shape;11334;p63"/>
          <p:cNvGrpSpPr/>
          <p:nvPr/>
        </p:nvGrpSpPr>
        <p:grpSpPr>
          <a:xfrm>
            <a:off x="939156" y="3633759"/>
            <a:ext cx="192007" cy="351318"/>
            <a:chOff x="939156" y="3809209"/>
            <a:chExt cx="192007" cy="351318"/>
          </a:xfrm>
        </p:grpSpPr>
        <p:sp>
          <p:nvSpPr>
            <p:cNvPr id="11335" name="Google Shape;11335;p6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6" name="Google Shape;11336;p6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7" name="Google Shape;11337;p63"/>
          <p:cNvGrpSpPr/>
          <p:nvPr/>
        </p:nvGrpSpPr>
        <p:grpSpPr>
          <a:xfrm>
            <a:off x="2306167" y="3634395"/>
            <a:ext cx="193915" cy="349155"/>
            <a:chOff x="2306167" y="3809845"/>
            <a:chExt cx="193915" cy="349155"/>
          </a:xfrm>
        </p:grpSpPr>
        <p:sp>
          <p:nvSpPr>
            <p:cNvPr id="11338" name="Google Shape;11338;p6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9" name="Google Shape;11339;p6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0" name="Google Shape;11340;p6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1" name="Google Shape;11341;p6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2" name="Google Shape;11342;p6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3" name="Google Shape;11343;p6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4" name="Google Shape;11344;p6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45" name="Google Shape;11345;p63"/>
          <p:cNvGrpSpPr/>
          <p:nvPr/>
        </p:nvGrpSpPr>
        <p:grpSpPr>
          <a:xfrm>
            <a:off x="1323901" y="3631723"/>
            <a:ext cx="356343" cy="356757"/>
            <a:chOff x="1323901" y="3807173"/>
            <a:chExt cx="356343" cy="356757"/>
          </a:xfrm>
        </p:grpSpPr>
        <p:sp>
          <p:nvSpPr>
            <p:cNvPr id="11346" name="Google Shape;11346;p6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7" name="Google Shape;11347;p6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8" name="Google Shape;11348;p6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9" name="Google Shape;11349;p6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0" name="Google Shape;11350;p6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1" name="Google Shape;11351;p6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2" name="Google Shape;11352;p6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3" name="Google Shape;11353;p6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4" name="Google Shape;11354;p6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5" name="Google Shape;11355;p6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6" name="Google Shape;11356;p6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7" name="Google Shape;11357;p6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8" name="Google Shape;11358;p6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9" name="Google Shape;11359;p6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0" name="Google Shape;11360;p6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1" name="Google Shape;11361;p6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2" name="Google Shape;11362;p6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3" name="Google Shape;11363;p6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4" name="Google Shape;11364;p6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5" name="Google Shape;11365;p6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6" name="Google Shape;11366;p6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7" name="Google Shape;11367;p6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8" name="Google Shape;11368;p6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9" name="Google Shape;11369;p6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70" name="Google Shape;11370;p6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71" name="Google Shape;11371;p63"/>
          <p:cNvGrpSpPr/>
          <p:nvPr/>
        </p:nvGrpSpPr>
        <p:grpSpPr>
          <a:xfrm>
            <a:off x="859262" y="3178470"/>
            <a:ext cx="306759" cy="351445"/>
            <a:chOff x="859262" y="3353920"/>
            <a:chExt cx="306759" cy="351445"/>
          </a:xfrm>
        </p:grpSpPr>
        <p:sp>
          <p:nvSpPr>
            <p:cNvPr id="11372" name="Google Shape;11372;p6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3" name="Google Shape;11373;p6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4" name="Google Shape;11374;p6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5" name="Google Shape;11375;p6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6" name="Google Shape;11376;p6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77" name="Google Shape;11377;p6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78" name="Google Shape;11378;p63"/>
          <p:cNvGrpSpPr/>
          <p:nvPr/>
        </p:nvGrpSpPr>
        <p:grpSpPr>
          <a:xfrm>
            <a:off x="3967437" y="3661652"/>
            <a:ext cx="364708" cy="295405"/>
            <a:chOff x="3967437" y="3837102"/>
            <a:chExt cx="364708" cy="295405"/>
          </a:xfrm>
        </p:grpSpPr>
        <p:sp>
          <p:nvSpPr>
            <p:cNvPr id="11379" name="Google Shape;11379;p6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0" name="Google Shape;11380;p6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1" name="Google Shape;11381;p6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2" name="Google Shape;11382;p6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3" name="Google Shape;11383;p6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84" name="Google Shape;11384;p6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5" name="Google Shape;11385;p6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6" name="Google Shape;11386;p6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87" name="Google Shape;11387;p63"/>
          <p:cNvGrpSpPr/>
          <p:nvPr/>
        </p:nvGrpSpPr>
        <p:grpSpPr>
          <a:xfrm>
            <a:off x="5811827" y="3631001"/>
            <a:ext cx="283743" cy="308444"/>
            <a:chOff x="5964227" y="3858701"/>
            <a:chExt cx="283743" cy="308444"/>
          </a:xfrm>
        </p:grpSpPr>
        <p:sp>
          <p:nvSpPr>
            <p:cNvPr id="11388" name="Google Shape;11388;p6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9" name="Google Shape;11389;p6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0" name="Google Shape;11390;p6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1" name="Google Shape;11391;p6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92" name="Google Shape;11392;p63"/>
          <p:cNvGrpSpPr/>
          <p:nvPr/>
        </p:nvGrpSpPr>
        <p:grpSpPr>
          <a:xfrm>
            <a:off x="6243508" y="3697623"/>
            <a:ext cx="320372" cy="213602"/>
            <a:chOff x="6395908" y="3873073"/>
            <a:chExt cx="320372" cy="213602"/>
          </a:xfrm>
        </p:grpSpPr>
        <p:sp>
          <p:nvSpPr>
            <p:cNvPr id="11393" name="Google Shape;11393;p6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4" name="Google Shape;11394;p6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5" name="Google Shape;11395;p6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6" name="Google Shape;11396;p6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7" name="Google Shape;11397;p6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8" name="Google Shape;11398;p6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9" name="Google Shape;11399;p6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0" name="Google Shape;11400;p6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1" name="Google Shape;11401;p6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2" name="Google Shape;11402;p6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03" name="Google Shape;11403;p63"/>
          <p:cNvGrpSpPr/>
          <p:nvPr/>
        </p:nvGrpSpPr>
        <p:grpSpPr>
          <a:xfrm>
            <a:off x="7262890" y="3627366"/>
            <a:ext cx="357138" cy="352018"/>
            <a:chOff x="7415290" y="3802816"/>
            <a:chExt cx="357138" cy="352018"/>
          </a:xfrm>
        </p:grpSpPr>
        <p:sp>
          <p:nvSpPr>
            <p:cNvPr id="11404" name="Google Shape;11404;p6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5" name="Google Shape;11405;p6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6" name="Google Shape;11406;p6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7" name="Google Shape;11407;p6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8" name="Google Shape;11408;p6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9" name="Google Shape;11409;p6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0" name="Google Shape;11410;p6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1" name="Google Shape;11411;p6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12" name="Google Shape;11412;p63"/>
          <p:cNvGrpSpPr/>
          <p:nvPr/>
        </p:nvGrpSpPr>
        <p:grpSpPr>
          <a:xfrm>
            <a:off x="6737312" y="3657963"/>
            <a:ext cx="355230" cy="293401"/>
            <a:chOff x="6889712" y="3833413"/>
            <a:chExt cx="355230" cy="293401"/>
          </a:xfrm>
        </p:grpSpPr>
        <p:sp>
          <p:nvSpPr>
            <p:cNvPr id="11413" name="Google Shape;11413;p6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4" name="Google Shape;11414;p6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5" name="Google Shape;11415;p6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6" name="Google Shape;11416;p6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7" name="Google Shape;11417;p6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18" name="Google Shape;11418;p63"/>
          <p:cNvGrpSpPr/>
          <p:nvPr/>
        </p:nvGrpSpPr>
        <p:grpSpPr>
          <a:xfrm>
            <a:off x="7707152" y="3660420"/>
            <a:ext cx="282318" cy="337168"/>
            <a:chOff x="1635875" y="237775"/>
            <a:chExt cx="4370250" cy="5219325"/>
          </a:xfrm>
        </p:grpSpPr>
        <p:sp>
          <p:nvSpPr>
            <p:cNvPr id="11419" name="Google Shape;11419;p6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0" name="Google Shape;11420;p6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21" name="Google Shape;11421;p63"/>
          <p:cNvGrpSpPr/>
          <p:nvPr/>
        </p:nvGrpSpPr>
        <p:grpSpPr>
          <a:xfrm>
            <a:off x="3103963" y="3185690"/>
            <a:ext cx="297886" cy="337578"/>
            <a:chOff x="3103963" y="3361140"/>
            <a:chExt cx="297886" cy="337578"/>
          </a:xfrm>
        </p:grpSpPr>
        <p:sp>
          <p:nvSpPr>
            <p:cNvPr id="11422" name="Google Shape;11422;p6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3" name="Google Shape;11423;p6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4" name="Google Shape;11424;p6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5" name="Google Shape;11425;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6" name="Google Shape;11426;p6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7" name="Google Shape;11427;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8" name="Google Shape;11428;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9" name="Google Shape;11429;p6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0" name="Google Shape;11430;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1" name="Google Shape;11431;p6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2" name="Google Shape;11432;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3" name="Google Shape;11433;p6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4" name="Google Shape;11434;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5" name="Google Shape;11435;p6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6" name="Google Shape;11436;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7" name="Google Shape;11437;p6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8" name="Google Shape;11438;p6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9" name="Google Shape;11439;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0" name="Google Shape;11440;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1" name="Google Shape;11441;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2" name="Google Shape;11442;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3" name="Google Shape;11443;p6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4" name="Google Shape;11444;p6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5" name="Google Shape;11445;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46" name="Google Shape;11446;p63"/>
          <p:cNvGrpSpPr/>
          <p:nvPr/>
        </p:nvGrpSpPr>
        <p:grpSpPr>
          <a:xfrm>
            <a:off x="2667821" y="3185658"/>
            <a:ext cx="273046" cy="337801"/>
            <a:chOff x="2667821" y="3361108"/>
            <a:chExt cx="273046" cy="337801"/>
          </a:xfrm>
        </p:grpSpPr>
        <p:sp>
          <p:nvSpPr>
            <p:cNvPr id="11447" name="Google Shape;11447;p6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8" name="Google Shape;11448;p6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9" name="Google Shape;11449;p6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0" name="Google Shape;11450;p6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1" name="Google Shape;11451;p6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2" name="Google Shape;11452;p6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3" name="Google Shape;11453;p6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4" name="Google Shape;11454;p6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5" name="Google Shape;11455;p6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6" name="Google Shape;11456;p6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7" name="Google Shape;11457;p6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8" name="Google Shape;11458;p6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9" name="Google Shape;11459;p6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0" name="Google Shape;11460;p6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1" name="Google Shape;11461;p6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2" name="Google Shape;11462;p6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3" name="Google Shape;11463;p6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4" name="Google Shape;11464;p6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5" name="Google Shape;11465;p6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66" name="Google Shape;11466;p63"/>
          <p:cNvGrpSpPr/>
          <p:nvPr/>
        </p:nvGrpSpPr>
        <p:grpSpPr>
          <a:xfrm>
            <a:off x="2212469" y="3184863"/>
            <a:ext cx="282715" cy="338660"/>
            <a:chOff x="2212469" y="3360313"/>
            <a:chExt cx="282715" cy="338660"/>
          </a:xfrm>
        </p:grpSpPr>
        <p:sp>
          <p:nvSpPr>
            <p:cNvPr id="11467" name="Google Shape;11467;p6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8" name="Google Shape;11468;p6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9" name="Google Shape;11469;p6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70" name="Google Shape;11470;p63"/>
          <p:cNvGrpSpPr/>
          <p:nvPr/>
        </p:nvGrpSpPr>
        <p:grpSpPr>
          <a:xfrm>
            <a:off x="1768821" y="3185658"/>
            <a:ext cx="278739" cy="339073"/>
            <a:chOff x="1768821" y="3361108"/>
            <a:chExt cx="278739" cy="339073"/>
          </a:xfrm>
        </p:grpSpPr>
        <p:sp>
          <p:nvSpPr>
            <p:cNvPr id="11471" name="Google Shape;11471;p6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2" name="Google Shape;11472;p6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3" name="Google Shape;11473;p6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4" name="Google Shape;11474;p6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5" name="Google Shape;11475;p6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6" name="Google Shape;11476;p6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7" name="Google Shape;11477;p6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8" name="Google Shape;11478;p6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9" name="Google Shape;11479;p6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0" name="Google Shape;11480;p6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1" name="Google Shape;11481;p6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2" name="Google Shape;11482;p63"/>
          <p:cNvGrpSpPr/>
          <p:nvPr/>
        </p:nvGrpSpPr>
        <p:grpSpPr>
          <a:xfrm>
            <a:off x="5337883" y="3161423"/>
            <a:ext cx="307141" cy="376826"/>
            <a:chOff x="5337883" y="3336873"/>
            <a:chExt cx="307141" cy="376826"/>
          </a:xfrm>
        </p:grpSpPr>
        <p:sp>
          <p:nvSpPr>
            <p:cNvPr id="11483" name="Google Shape;11483;p6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4" name="Google Shape;11484;p6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5" name="Google Shape;11485;p63"/>
          <p:cNvGrpSpPr/>
          <p:nvPr/>
        </p:nvGrpSpPr>
        <p:grpSpPr>
          <a:xfrm>
            <a:off x="4883835" y="3161805"/>
            <a:ext cx="323425" cy="377557"/>
            <a:chOff x="4883835" y="3337255"/>
            <a:chExt cx="323425" cy="377557"/>
          </a:xfrm>
        </p:grpSpPr>
        <p:sp>
          <p:nvSpPr>
            <p:cNvPr id="11486" name="Google Shape;11486;p6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7" name="Google Shape;11487;p6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8" name="Google Shape;11488;p6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9" name="Google Shape;11489;p63"/>
          <p:cNvGrpSpPr/>
          <p:nvPr/>
        </p:nvGrpSpPr>
        <p:grpSpPr>
          <a:xfrm>
            <a:off x="6193310" y="3231839"/>
            <a:ext cx="352590" cy="237488"/>
            <a:chOff x="6193310" y="3407289"/>
            <a:chExt cx="352590" cy="237488"/>
          </a:xfrm>
        </p:grpSpPr>
        <p:sp>
          <p:nvSpPr>
            <p:cNvPr id="11490" name="Google Shape;11490;p6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1" name="Google Shape;11491;p6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2" name="Google Shape;11492;p6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3" name="Google Shape;11493;p6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4" name="Google Shape;11494;p6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95" name="Google Shape;11495;p63"/>
          <p:cNvGrpSpPr/>
          <p:nvPr/>
        </p:nvGrpSpPr>
        <p:grpSpPr>
          <a:xfrm>
            <a:off x="6637117" y="3222393"/>
            <a:ext cx="353735" cy="254504"/>
            <a:chOff x="6637117" y="3397843"/>
            <a:chExt cx="353735" cy="254504"/>
          </a:xfrm>
        </p:grpSpPr>
        <p:sp>
          <p:nvSpPr>
            <p:cNvPr id="11496" name="Google Shape;11496;p6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7" name="Google Shape;11497;p6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8" name="Google Shape;11498;p6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9" name="Google Shape;11499;p6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0" name="Google Shape;11500;p6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1" name="Google Shape;11501;p6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02" name="Google Shape;11502;p63"/>
          <p:cNvGrpSpPr/>
          <p:nvPr/>
        </p:nvGrpSpPr>
        <p:grpSpPr>
          <a:xfrm>
            <a:off x="7075994" y="3174081"/>
            <a:ext cx="360637" cy="352336"/>
            <a:chOff x="7075994" y="3349531"/>
            <a:chExt cx="360637" cy="352336"/>
          </a:xfrm>
        </p:grpSpPr>
        <p:sp>
          <p:nvSpPr>
            <p:cNvPr id="11503" name="Google Shape;11503;p6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4" name="Google Shape;11504;p6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5" name="Google Shape;11505;p6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6" name="Google Shape;11506;p6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7" name="Google Shape;11507;p6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8" name="Google Shape;11508;p6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9" name="Google Shape;11509;p6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10" name="Google Shape;11510;p63"/>
          <p:cNvGrpSpPr/>
          <p:nvPr/>
        </p:nvGrpSpPr>
        <p:grpSpPr>
          <a:xfrm>
            <a:off x="7651983" y="3173731"/>
            <a:ext cx="107183" cy="352399"/>
            <a:chOff x="7651983" y="3349181"/>
            <a:chExt cx="107183" cy="352399"/>
          </a:xfrm>
        </p:grpSpPr>
        <p:sp>
          <p:nvSpPr>
            <p:cNvPr id="11511" name="Google Shape;11511;p6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2" name="Google Shape;11512;p6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13" name="Google Shape;11513;p63"/>
          <p:cNvGrpSpPr/>
          <p:nvPr/>
        </p:nvGrpSpPr>
        <p:grpSpPr>
          <a:xfrm>
            <a:off x="7973468" y="3206872"/>
            <a:ext cx="352590" cy="287072"/>
            <a:chOff x="7973468" y="3382322"/>
            <a:chExt cx="352590" cy="287072"/>
          </a:xfrm>
        </p:grpSpPr>
        <p:sp>
          <p:nvSpPr>
            <p:cNvPr id="11514" name="Google Shape;11514;p6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5" name="Google Shape;11515;p6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6" name="Google Shape;11516;p6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7" name="Google Shape;11517;p6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8" name="Google Shape;11518;p6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9" name="Google Shape;11519;p6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0" name="Google Shape;11520;p6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1" name="Google Shape;11521;p6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2" name="Google Shape;11522;p6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3" name="Google Shape;11523;p6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4" name="Google Shape;11524;p6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5" name="Google Shape;11525;p6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26" name="Google Shape;11526;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11527" name="Google Shape;11527;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531" name="Shape 11531"/>
        <p:cNvGrpSpPr/>
        <p:nvPr/>
      </p:nvGrpSpPr>
      <p:grpSpPr>
        <a:xfrm>
          <a:off x="0" y="0"/>
          <a:ext cx="0" cy="0"/>
          <a:chOff x="0" y="0"/>
          <a:chExt cx="0" cy="0"/>
        </a:xfrm>
      </p:grpSpPr>
      <p:grpSp>
        <p:nvGrpSpPr>
          <p:cNvPr id="11532" name="Google Shape;11532;p64"/>
          <p:cNvGrpSpPr/>
          <p:nvPr/>
        </p:nvGrpSpPr>
        <p:grpSpPr>
          <a:xfrm>
            <a:off x="821808" y="1576858"/>
            <a:ext cx="347872" cy="347488"/>
            <a:chOff x="849677" y="1500658"/>
            <a:chExt cx="347872" cy="347488"/>
          </a:xfrm>
        </p:grpSpPr>
        <p:sp>
          <p:nvSpPr>
            <p:cNvPr id="11533" name="Google Shape;11533;p6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4" name="Google Shape;11534;p6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5" name="Google Shape;11535;p6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6" name="Google Shape;11536;p6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7" name="Google Shape;11537;p6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8" name="Google Shape;11538;p6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9" name="Google Shape;11539;p64"/>
          <p:cNvGrpSpPr/>
          <p:nvPr/>
        </p:nvGrpSpPr>
        <p:grpSpPr>
          <a:xfrm>
            <a:off x="1387984" y="1576858"/>
            <a:ext cx="315872" cy="347488"/>
            <a:chOff x="1415853" y="1500658"/>
            <a:chExt cx="315872" cy="347488"/>
          </a:xfrm>
        </p:grpSpPr>
        <p:sp>
          <p:nvSpPr>
            <p:cNvPr id="11540" name="Google Shape;11540;p6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1" name="Google Shape;11541;p6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2" name="Google Shape;11542;p6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3" name="Google Shape;11543;p6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4" name="Google Shape;11544;p64"/>
          <p:cNvGrpSpPr/>
          <p:nvPr/>
        </p:nvGrpSpPr>
        <p:grpSpPr>
          <a:xfrm>
            <a:off x="4669520" y="1576858"/>
            <a:ext cx="347520" cy="347104"/>
            <a:chOff x="4697389" y="1500658"/>
            <a:chExt cx="347520" cy="347104"/>
          </a:xfrm>
        </p:grpSpPr>
        <p:sp>
          <p:nvSpPr>
            <p:cNvPr id="11545" name="Google Shape;11545;p6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6" name="Google Shape;11546;p6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7" name="Google Shape;11547;p6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8" name="Google Shape;11548;p64"/>
          <p:cNvGrpSpPr/>
          <p:nvPr/>
        </p:nvGrpSpPr>
        <p:grpSpPr>
          <a:xfrm>
            <a:off x="3575664" y="2041146"/>
            <a:ext cx="347520" cy="353760"/>
            <a:chOff x="3603533" y="1964946"/>
            <a:chExt cx="347520" cy="353760"/>
          </a:xfrm>
        </p:grpSpPr>
        <p:sp>
          <p:nvSpPr>
            <p:cNvPr id="11549" name="Google Shape;11549;p6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0" name="Google Shape;11550;p6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1" name="Google Shape;11551;p6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52" name="Google Shape;11552;p64"/>
          <p:cNvGrpSpPr/>
          <p:nvPr/>
        </p:nvGrpSpPr>
        <p:grpSpPr>
          <a:xfrm>
            <a:off x="1922896" y="2040538"/>
            <a:ext cx="357792" cy="352448"/>
            <a:chOff x="1950765" y="1964338"/>
            <a:chExt cx="357792" cy="352448"/>
          </a:xfrm>
        </p:grpSpPr>
        <p:sp>
          <p:nvSpPr>
            <p:cNvPr id="11553" name="Google Shape;11553;p6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4" name="Google Shape;11554;p6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5" name="Google Shape;11555;p6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6" name="Google Shape;11556;p6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57" name="Google Shape;11557;p64"/>
          <p:cNvGrpSpPr/>
          <p:nvPr/>
        </p:nvGrpSpPr>
        <p:grpSpPr>
          <a:xfrm>
            <a:off x="7407760" y="2040890"/>
            <a:ext cx="367712" cy="353248"/>
            <a:chOff x="7435629" y="1964690"/>
            <a:chExt cx="367712" cy="353248"/>
          </a:xfrm>
        </p:grpSpPr>
        <p:sp>
          <p:nvSpPr>
            <p:cNvPr id="11558" name="Google Shape;11558;p6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9" name="Google Shape;11559;p6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0" name="Google Shape;11560;p6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1" name="Google Shape;11561;p6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62" name="Google Shape;11562;p64"/>
          <p:cNvGrpSpPr/>
          <p:nvPr/>
        </p:nvGrpSpPr>
        <p:grpSpPr>
          <a:xfrm>
            <a:off x="2484880" y="2041242"/>
            <a:ext cx="333024" cy="352896"/>
            <a:chOff x="2512749" y="1965042"/>
            <a:chExt cx="333024" cy="352896"/>
          </a:xfrm>
        </p:grpSpPr>
        <p:sp>
          <p:nvSpPr>
            <p:cNvPr id="11563" name="Google Shape;11563;p6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4" name="Google Shape;11564;p6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5" name="Google Shape;11565;p6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6" name="Google Shape;11566;p6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7" name="Google Shape;11567;p6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68" name="Google Shape;11568;p64"/>
          <p:cNvGrpSpPr/>
          <p:nvPr/>
        </p:nvGrpSpPr>
        <p:grpSpPr>
          <a:xfrm>
            <a:off x="1370448" y="2057978"/>
            <a:ext cx="365792" cy="335392"/>
            <a:chOff x="1398317" y="1981778"/>
            <a:chExt cx="365792" cy="335392"/>
          </a:xfrm>
        </p:grpSpPr>
        <p:sp>
          <p:nvSpPr>
            <p:cNvPr id="11569" name="Google Shape;11569;p6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0" name="Google Shape;11570;p6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1" name="Google Shape;11571;p6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2" name="Google Shape;11572;p6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3" name="Google Shape;11573;p6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4" name="Google Shape;11574;p6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75" name="Google Shape;11575;p64"/>
          <p:cNvGrpSpPr/>
          <p:nvPr/>
        </p:nvGrpSpPr>
        <p:grpSpPr>
          <a:xfrm>
            <a:off x="3024368" y="2079770"/>
            <a:ext cx="353600" cy="314752"/>
            <a:chOff x="3052237" y="2003570"/>
            <a:chExt cx="353600" cy="314752"/>
          </a:xfrm>
        </p:grpSpPr>
        <p:sp>
          <p:nvSpPr>
            <p:cNvPr id="11576" name="Google Shape;11576;p6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7" name="Google Shape;11577;p6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8" name="Google Shape;11578;p6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79" name="Google Shape;11579;p64"/>
          <p:cNvGrpSpPr/>
          <p:nvPr/>
        </p:nvGrpSpPr>
        <p:grpSpPr>
          <a:xfrm>
            <a:off x="1376144" y="3034266"/>
            <a:ext cx="368096" cy="223968"/>
            <a:chOff x="1404013" y="2958066"/>
            <a:chExt cx="368096" cy="223968"/>
          </a:xfrm>
        </p:grpSpPr>
        <p:sp>
          <p:nvSpPr>
            <p:cNvPr id="11580" name="Google Shape;11580;p6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1" name="Google Shape;11581;p6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82" name="Google Shape;11582;p6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3" name="Google Shape;11583;p6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84" name="Google Shape;11584;p64"/>
          <p:cNvGrpSpPr/>
          <p:nvPr/>
        </p:nvGrpSpPr>
        <p:grpSpPr>
          <a:xfrm>
            <a:off x="1923280" y="2961402"/>
            <a:ext cx="370368" cy="367328"/>
            <a:chOff x="1951149" y="2885202"/>
            <a:chExt cx="370368" cy="367328"/>
          </a:xfrm>
        </p:grpSpPr>
        <p:sp>
          <p:nvSpPr>
            <p:cNvPr id="11585" name="Google Shape;11585;p6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6" name="Google Shape;11586;p6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7" name="Google Shape;11587;p6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88" name="Google Shape;11588;p64"/>
          <p:cNvGrpSpPr/>
          <p:nvPr/>
        </p:nvGrpSpPr>
        <p:grpSpPr>
          <a:xfrm>
            <a:off x="2473808" y="2982362"/>
            <a:ext cx="367328" cy="327296"/>
            <a:chOff x="2501677" y="2906162"/>
            <a:chExt cx="367328" cy="327296"/>
          </a:xfrm>
        </p:grpSpPr>
        <p:sp>
          <p:nvSpPr>
            <p:cNvPr id="11589" name="Google Shape;11589;p6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0" name="Google Shape;11590;p6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1" name="Google Shape;11591;p6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92" name="Google Shape;11592;p6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93" name="Google Shape;11593;p64"/>
          <p:cNvGrpSpPr/>
          <p:nvPr/>
        </p:nvGrpSpPr>
        <p:grpSpPr>
          <a:xfrm>
            <a:off x="3022448" y="2969914"/>
            <a:ext cx="367712" cy="354240"/>
            <a:chOff x="3050317" y="2893714"/>
            <a:chExt cx="367712" cy="354240"/>
          </a:xfrm>
        </p:grpSpPr>
        <p:sp>
          <p:nvSpPr>
            <p:cNvPr id="11594" name="Google Shape;11594;p6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5" name="Google Shape;11595;p6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96" name="Google Shape;11596;p6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7" name="Google Shape;11597;p6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98" name="Google Shape;11598;p64"/>
          <p:cNvGrpSpPr/>
          <p:nvPr/>
        </p:nvGrpSpPr>
        <p:grpSpPr>
          <a:xfrm>
            <a:off x="7503408" y="2962554"/>
            <a:ext cx="185184" cy="367296"/>
            <a:chOff x="7531277" y="2886354"/>
            <a:chExt cx="185184" cy="367296"/>
          </a:xfrm>
        </p:grpSpPr>
        <p:sp>
          <p:nvSpPr>
            <p:cNvPr id="11599" name="Google Shape;11599;p6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0" name="Google Shape;11600;p6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1" name="Google Shape;11601;p6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02" name="Google Shape;11602;p64"/>
          <p:cNvGrpSpPr/>
          <p:nvPr/>
        </p:nvGrpSpPr>
        <p:grpSpPr>
          <a:xfrm>
            <a:off x="6898768" y="2962938"/>
            <a:ext cx="297184" cy="367296"/>
            <a:chOff x="6926637" y="2886738"/>
            <a:chExt cx="297184" cy="367296"/>
          </a:xfrm>
        </p:grpSpPr>
        <p:sp>
          <p:nvSpPr>
            <p:cNvPr id="11603" name="Google Shape;11603;p6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4" name="Google Shape;11604;p6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5" name="Google Shape;11605;p6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06" name="Google Shape;11606;p6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7" name="Google Shape;11607;p6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08" name="Google Shape;11608;p64"/>
          <p:cNvGrpSpPr/>
          <p:nvPr/>
        </p:nvGrpSpPr>
        <p:grpSpPr>
          <a:xfrm>
            <a:off x="6312784" y="2962554"/>
            <a:ext cx="370368" cy="368064"/>
            <a:chOff x="6340653" y="2886354"/>
            <a:chExt cx="370368" cy="368064"/>
          </a:xfrm>
        </p:grpSpPr>
        <p:sp>
          <p:nvSpPr>
            <p:cNvPr id="11609" name="Google Shape;11609;p6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0" name="Google Shape;11610;p6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1" name="Google Shape;11611;p6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2" name="Google Shape;11612;p6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3" name="Google Shape;11613;p6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4" name="Google Shape;11614;p6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15" name="Google Shape;11615;p64"/>
          <p:cNvGrpSpPr/>
          <p:nvPr/>
        </p:nvGrpSpPr>
        <p:grpSpPr>
          <a:xfrm>
            <a:off x="5218928" y="2057626"/>
            <a:ext cx="354752" cy="336512"/>
            <a:chOff x="5246797" y="1981426"/>
            <a:chExt cx="354752" cy="336512"/>
          </a:xfrm>
        </p:grpSpPr>
        <p:sp>
          <p:nvSpPr>
            <p:cNvPr id="11616" name="Google Shape;11616;p6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7" name="Google Shape;11617;p6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18" name="Google Shape;11618;p64"/>
          <p:cNvGrpSpPr/>
          <p:nvPr/>
        </p:nvGrpSpPr>
        <p:grpSpPr>
          <a:xfrm>
            <a:off x="4120880" y="2178266"/>
            <a:ext cx="355136" cy="216256"/>
            <a:chOff x="4148749" y="2102066"/>
            <a:chExt cx="355136" cy="216256"/>
          </a:xfrm>
        </p:grpSpPr>
        <p:sp>
          <p:nvSpPr>
            <p:cNvPr id="11619" name="Google Shape;11619;p6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0" name="Google Shape;11620;p6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1" name="Google Shape;11621;p64"/>
          <p:cNvGrpSpPr/>
          <p:nvPr/>
        </p:nvGrpSpPr>
        <p:grpSpPr>
          <a:xfrm>
            <a:off x="5766800" y="2077626"/>
            <a:ext cx="354752" cy="315360"/>
            <a:chOff x="5794669" y="2001426"/>
            <a:chExt cx="354752" cy="315360"/>
          </a:xfrm>
        </p:grpSpPr>
        <p:sp>
          <p:nvSpPr>
            <p:cNvPr id="11622" name="Google Shape;11622;p6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3" name="Google Shape;11623;p6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4" name="Google Shape;11624;p64"/>
          <p:cNvGrpSpPr/>
          <p:nvPr/>
        </p:nvGrpSpPr>
        <p:grpSpPr>
          <a:xfrm>
            <a:off x="6317360" y="2106042"/>
            <a:ext cx="352832" cy="289216"/>
            <a:chOff x="6345229" y="2029842"/>
            <a:chExt cx="352832" cy="289216"/>
          </a:xfrm>
        </p:grpSpPr>
        <p:sp>
          <p:nvSpPr>
            <p:cNvPr id="11625" name="Google Shape;11625;p6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6" name="Google Shape;11626;p6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7" name="Google Shape;11627;p64"/>
          <p:cNvGrpSpPr/>
          <p:nvPr/>
        </p:nvGrpSpPr>
        <p:grpSpPr>
          <a:xfrm>
            <a:off x="4669520" y="2112538"/>
            <a:ext cx="354752" cy="281984"/>
            <a:chOff x="4697389" y="2036338"/>
            <a:chExt cx="354752" cy="281984"/>
          </a:xfrm>
        </p:grpSpPr>
        <p:sp>
          <p:nvSpPr>
            <p:cNvPr id="11628" name="Google Shape;11628;p6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9" name="Google Shape;11629;p6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0" name="Google Shape;11630;p64"/>
          <p:cNvGrpSpPr/>
          <p:nvPr/>
        </p:nvGrpSpPr>
        <p:grpSpPr>
          <a:xfrm>
            <a:off x="1376144" y="2500954"/>
            <a:ext cx="353600" cy="354944"/>
            <a:chOff x="1404013" y="2424754"/>
            <a:chExt cx="353600" cy="354944"/>
          </a:xfrm>
        </p:grpSpPr>
        <p:sp>
          <p:nvSpPr>
            <p:cNvPr id="11631" name="Google Shape;11631;p6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2" name="Google Shape;11632;p6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3" name="Google Shape;11633;p6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4" name="Google Shape;11634;p6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5" name="Google Shape;11635;p6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6" name="Google Shape;11636;p64"/>
          <p:cNvGrpSpPr/>
          <p:nvPr/>
        </p:nvGrpSpPr>
        <p:grpSpPr>
          <a:xfrm>
            <a:off x="826384" y="2504474"/>
            <a:ext cx="355104" cy="351040"/>
            <a:chOff x="854253" y="2428274"/>
            <a:chExt cx="355104" cy="351040"/>
          </a:xfrm>
        </p:grpSpPr>
        <p:sp>
          <p:nvSpPr>
            <p:cNvPr id="11637" name="Google Shape;11637;p6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8" name="Google Shape;11638;p6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9" name="Google Shape;11639;p64"/>
          <p:cNvGrpSpPr/>
          <p:nvPr/>
        </p:nvGrpSpPr>
        <p:grpSpPr>
          <a:xfrm>
            <a:off x="6869040" y="2517146"/>
            <a:ext cx="354752" cy="275904"/>
            <a:chOff x="6896909" y="2440946"/>
            <a:chExt cx="354752" cy="275904"/>
          </a:xfrm>
        </p:grpSpPr>
        <p:sp>
          <p:nvSpPr>
            <p:cNvPr id="11640" name="Google Shape;11640;p6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1" name="Google Shape;11641;p6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42" name="Google Shape;11642;p6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43" name="Google Shape;11643;p64"/>
          <p:cNvGrpSpPr/>
          <p:nvPr/>
        </p:nvGrpSpPr>
        <p:grpSpPr>
          <a:xfrm>
            <a:off x="5237200" y="2500954"/>
            <a:ext cx="321984" cy="354560"/>
            <a:chOff x="5265069" y="2424754"/>
            <a:chExt cx="321984" cy="354560"/>
          </a:xfrm>
        </p:grpSpPr>
        <p:sp>
          <p:nvSpPr>
            <p:cNvPr id="11644" name="Google Shape;11644;p6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5" name="Google Shape;11645;p6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46" name="Google Shape;11646;p64"/>
          <p:cNvGrpSpPr/>
          <p:nvPr/>
        </p:nvGrpSpPr>
        <p:grpSpPr>
          <a:xfrm>
            <a:off x="4122800" y="2542970"/>
            <a:ext cx="355104" cy="259584"/>
            <a:chOff x="4150669" y="2466770"/>
            <a:chExt cx="355104" cy="259584"/>
          </a:xfrm>
        </p:grpSpPr>
        <p:sp>
          <p:nvSpPr>
            <p:cNvPr id="11647" name="Google Shape;11647;p6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8" name="Google Shape;11648;p6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9" name="Google Shape;11649;p6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0" name="Google Shape;11650;p6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51" name="Google Shape;11651;p64"/>
          <p:cNvGrpSpPr/>
          <p:nvPr/>
        </p:nvGrpSpPr>
        <p:grpSpPr>
          <a:xfrm>
            <a:off x="4671824" y="2501146"/>
            <a:ext cx="354336" cy="353984"/>
            <a:chOff x="4699693" y="2424946"/>
            <a:chExt cx="354336" cy="353984"/>
          </a:xfrm>
        </p:grpSpPr>
        <p:sp>
          <p:nvSpPr>
            <p:cNvPr id="11652" name="Google Shape;11652;p6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3" name="Google Shape;11653;p6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54" name="Google Shape;11654;p6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5" name="Google Shape;11655;p6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56" name="Google Shape;11656;p64"/>
          <p:cNvGrpSpPr/>
          <p:nvPr/>
        </p:nvGrpSpPr>
        <p:grpSpPr>
          <a:xfrm>
            <a:off x="1925168" y="2628442"/>
            <a:ext cx="355136" cy="227072"/>
            <a:chOff x="1953037" y="2552242"/>
            <a:chExt cx="355136" cy="227072"/>
          </a:xfrm>
        </p:grpSpPr>
        <p:sp>
          <p:nvSpPr>
            <p:cNvPr id="11657" name="Google Shape;11657;p6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8" name="Google Shape;11658;p6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59" name="Google Shape;11659;p6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60" name="Google Shape;11660;p64"/>
          <p:cNvGrpSpPr/>
          <p:nvPr/>
        </p:nvGrpSpPr>
        <p:grpSpPr>
          <a:xfrm>
            <a:off x="2473072" y="2603418"/>
            <a:ext cx="355104" cy="250944"/>
            <a:chOff x="2500941" y="2527218"/>
            <a:chExt cx="355104" cy="250944"/>
          </a:xfrm>
        </p:grpSpPr>
        <p:sp>
          <p:nvSpPr>
            <p:cNvPr id="11661" name="Google Shape;11661;p6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2" name="Google Shape;11662;p6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3" name="Google Shape;11663;p6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4" name="Google Shape;11664;p6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5" name="Google Shape;11665;p6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66" name="Google Shape;11666;p6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67" name="Google Shape;11667;p64"/>
          <p:cNvGrpSpPr/>
          <p:nvPr/>
        </p:nvGrpSpPr>
        <p:grpSpPr>
          <a:xfrm>
            <a:off x="7965936" y="2503322"/>
            <a:ext cx="356256" cy="351808"/>
            <a:chOff x="7993805" y="2427122"/>
            <a:chExt cx="356256" cy="351808"/>
          </a:xfrm>
        </p:grpSpPr>
        <p:sp>
          <p:nvSpPr>
            <p:cNvPr id="11668" name="Google Shape;11668;p6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9" name="Google Shape;11669;p6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0" name="Google Shape;11670;p6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1" name="Google Shape;11671;p64"/>
          <p:cNvGrpSpPr/>
          <p:nvPr/>
        </p:nvGrpSpPr>
        <p:grpSpPr>
          <a:xfrm>
            <a:off x="850768" y="2041210"/>
            <a:ext cx="308640" cy="353312"/>
            <a:chOff x="878637" y="1965010"/>
            <a:chExt cx="308640" cy="353312"/>
          </a:xfrm>
        </p:grpSpPr>
        <p:sp>
          <p:nvSpPr>
            <p:cNvPr id="11672" name="Google Shape;11672;p6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3" name="Google Shape;11673;p6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4" name="Google Shape;11674;p6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5" name="Google Shape;11675;p64"/>
          <p:cNvGrpSpPr/>
          <p:nvPr/>
        </p:nvGrpSpPr>
        <p:grpSpPr>
          <a:xfrm>
            <a:off x="6868272" y="2040922"/>
            <a:ext cx="348256" cy="352448"/>
            <a:chOff x="6896141" y="1964722"/>
            <a:chExt cx="348256" cy="352448"/>
          </a:xfrm>
        </p:grpSpPr>
        <p:sp>
          <p:nvSpPr>
            <p:cNvPr id="11676" name="Google Shape;11676;p6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7" name="Google Shape;11677;p6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8" name="Google Shape;11678;p6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9" name="Google Shape;11679;p64"/>
          <p:cNvGrpSpPr/>
          <p:nvPr/>
        </p:nvGrpSpPr>
        <p:grpSpPr>
          <a:xfrm>
            <a:off x="7962128" y="2091578"/>
            <a:ext cx="355136" cy="303328"/>
            <a:chOff x="7989997" y="2015378"/>
            <a:chExt cx="355136" cy="303328"/>
          </a:xfrm>
        </p:grpSpPr>
        <p:sp>
          <p:nvSpPr>
            <p:cNvPr id="11680" name="Google Shape;11680;p6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1" name="Google Shape;11681;p6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2" name="Google Shape;11682;p6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83" name="Google Shape;11683;p64"/>
          <p:cNvGrpSpPr/>
          <p:nvPr/>
        </p:nvGrpSpPr>
        <p:grpSpPr>
          <a:xfrm>
            <a:off x="3570352" y="1585562"/>
            <a:ext cx="348640" cy="330784"/>
            <a:chOff x="3598221" y="1509362"/>
            <a:chExt cx="348640" cy="330784"/>
          </a:xfrm>
        </p:grpSpPr>
        <p:sp>
          <p:nvSpPr>
            <p:cNvPr id="11684" name="Google Shape;11684;p6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5" name="Google Shape;11685;p6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6" name="Google Shape;11686;p6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7" name="Google Shape;11687;p6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88" name="Google Shape;11688;p64"/>
          <p:cNvGrpSpPr/>
          <p:nvPr/>
        </p:nvGrpSpPr>
        <p:grpSpPr>
          <a:xfrm>
            <a:off x="5218928" y="1576858"/>
            <a:ext cx="347872" cy="347488"/>
            <a:chOff x="5246797" y="1500658"/>
            <a:chExt cx="347872" cy="347488"/>
          </a:xfrm>
        </p:grpSpPr>
        <p:sp>
          <p:nvSpPr>
            <p:cNvPr id="11689" name="Google Shape;11689;p6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0" name="Google Shape;11690;p6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1" name="Google Shape;11691;p6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2" name="Google Shape;11692;p6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93" name="Google Shape;11693;p64"/>
          <p:cNvGrpSpPr/>
          <p:nvPr/>
        </p:nvGrpSpPr>
        <p:grpSpPr>
          <a:xfrm>
            <a:off x="5768720" y="1576858"/>
            <a:ext cx="349024" cy="346752"/>
            <a:chOff x="5796589" y="1500658"/>
            <a:chExt cx="349024" cy="346752"/>
          </a:xfrm>
        </p:grpSpPr>
        <p:sp>
          <p:nvSpPr>
            <p:cNvPr id="11694" name="Google Shape;11694;p6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95" name="Google Shape;11695;p64"/>
            <p:cNvGrpSpPr/>
            <p:nvPr/>
          </p:nvGrpSpPr>
          <p:grpSpPr>
            <a:xfrm>
              <a:off x="5796589" y="1500658"/>
              <a:ext cx="349024" cy="346752"/>
              <a:chOff x="5796589" y="1500658"/>
              <a:chExt cx="349024" cy="346752"/>
            </a:xfrm>
          </p:grpSpPr>
          <p:sp>
            <p:nvSpPr>
              <p:cNvPr id="11696" name="Google Shape;11696;p6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7" name="Google Shape;11697;p6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8" name="Google Shape;11698;p6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9" name="Google Shape;11699;p6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700" name="Google Shape;11700;p64"/>
          <p:cNvGrpSpPr/>
          <p:nvPr/>
        </p:nvGrpSpPr>
        <p:grpSpPr>
          <a:xfrm>
            <a:off x="6867504" y="1578778"/>
            <a:ext cx="348640" cy="343296"/>
            <a:chOff x="6895373" y="1502578"/>
            <a:chExt cx="348640" cy="343296"/>
          </a:xfrm>
        </p:grpSpPr>
        <p:sp>
          <p:nvSpPr>
            <p:cNvPr id="11701" name="Google Shape;11701;p6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2" name="Google Shape;11702;p6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3" name="Google Shape;11703;p6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04" name="Google Shape;11704;p64"/>
          <p:cNvGrpSpPr/>
          <p:nvPr/>
        </p:nvGrpSpPr>
        <p:grpSpPr>
          <a:xfrm>
            <a:off x="4119728" y="1581658"/>
            <a:ext cx="347904" cy="336992"/>
            <a:chOff x="4147597" y="1505458"/>
            <a:chExt cx="347904" cy="336992"/>
          </a:xfrm>
        </p:grpSpPr>
        <p:sp>
          <p:nvSpPr>
            <p:cNvPr id="11705" name="Google Shape;11705;p6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6" name="Google Shape;11706;p6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7" name="Google Shape;11707;p6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8" name="Google Shape;11708;p6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9" name="Google Shape;11709;p6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0" name="Google Shape;11710;p6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1" name="Google Shape;11711;p6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12" name="Google Shape;11712;p64"/>
          <p:cNvGrpSpPr/>
          <p:nvPr/>
        </p:nvGrpSpPr>
        <p:grpSpPr>
          <a:xfrm>
            <a:off x="2471536" y="1576090"/>
            <a:ext cx="347488" cy="348256"/>
            <a:chOff x="2499405" y="1499890"/>
            <a:chExt cx="347488" cy="348256"/>
          </a:xfrm>
        </p:grpSpPr>
        <p:sp>
          <p:nvSpPr>
            <p:cNvPr id="11713" name="Google Shape;11713;p6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4" name="Google Shape;11714;p6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5" name="Google Shape;11715;p6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6" name="Google Shape;11716;p6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7" name="Google Shape;11717;p6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18" name="Google Shape;11718;p64"/>
          <p:cNvGrpSpPr/>
          <p:nvPr/>
        </p:nvGrpSpPr>
        <p:grpSpPr>
          <a:xfrm>
            <a:off x="1928976" y="1576698"/>
            <a:ext cx="331520" cy="348032"/>
            <a:chOff x="1956845" y="1500498"/>
            <a:chExt cx="331520" cy="348032"/>
          </a:xfrm>
        </p:grpSpPr>
        <p:sp>
          <p:nvSpPr>
            <p:cNvPr id="11719" name="Google Shape;11719;p6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0" name="Google Shape;11720;p6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1" name="Google Shape;11721;p6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2" name="Google Shape;11722;p6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3" name="Google Shape;11723;p6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4" name="Google Shape;11724;p6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5" name="Google Shape;11725;p6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6" name="Google Shape;11726;p6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7" name="Google Shape;11727;p6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8" name="Google Shape;11728;p6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9" name="Google Shape;11729;p6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0" name="Google Shape;11730;p6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31" name="Google Shape;11731;p64"/>
          <p:cNvGrpSpPr/>
          <p:nvPr/>
        </p:nvGrpSpPr>
        <p:grpSpPr>
          <a:xfrm>
            <a:off x="6317744" y="1626074"/>
            <a:ext cx="348640" cy="250656"/>
            <a:chOff x="6345613" y="1549874"/>
            <a:chExt cx="348640" cy="250656"/>
          </a:xfrm>
        </p:grpSpPr>
        <p:sp>
          <p:nvSpPr>
            <p:cNvPr id="11732" name="Google Shape;11732;p6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3" name="Google Shape;11733;p6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4" name="Google Shape;11734;p6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5" name="Google Shape;11735;p6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6" name="Google Shape;11736;p6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7" name="Google Shape;11737;p6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38" name="Google Shape;11738;p64"/>
          <p:cNvGrpSpPr/>
          <p:nvPr/>
        </p:nvGrpSpPr>
        <p:grpSpPr>
          <a:xfrm>
            <a:off x="7416912" y="1583226"/>
            <a:ext cx="348640" cy="334272"/>
            <a:chOff x="7444781" y="1507026"/>
            <a:chExt cx="348640" cy="334272"/>
          </a:xfrm>
        </p:grpSpPr>
        <p:sp>
          <p:nvSpPr>
            <p:cNvPr id="11739" name="Google Shape;11739;p6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0" name="Google Shape;11740;p6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1" name="Google Shape;11741;p6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2" name="Google Shape;11742;p6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3" name="Google Shape;11743;p6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44" name="Google Shape;11744;p64"/>
          <p:cNvGrpSpPr/>
          <p:nvPr/>
        </p:nvGrpSpPr>
        <p:grpSpPr>
          <a:xfrm>
            <a:off x="7967472" y="1582938"/>
            <a:ext cx="347872" cy="334944"/>
            <a:chOff x="7995341" y="1506738"/>
            <a:chExt cx="347872" cy="334944"/>
          </a:xfrm>
        </p:grpSpPr>
        <p:sp>
          <p:nvSpPr>
            <p:cNvPr id="11745" name="Google Shape;11745;p6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6" name="Google Shape;11746;p6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7" name="Google Shape;11747;p6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8" name="Google Shape;11748;p6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9" name="Google Shape;11749;p6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0" name="Google Shape;11750;p6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51" name="Google Shape;11751;p64"/>
          <p:cNvGrpSpPr/>
          <p:nvPr/>
        </p:nvGrpSpPr>
        <p:grpSpPr>
          <a:xfrm>
            <a:off x="3020176" y="1599130"/>
            <a:ext cx="347872" cy="303904"/>
            <a:chOff x="3048045" y="1522930"/>
            <a:chExt cx="347872" cy="303904"/>
          </a:xfrm>
        </p:grpSpPr>
        <p:sp>
          <p:nvSpPr>
            <p:cNvPr id="11752" name="Google Shape;11752;p6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53" name="Google Shape;11753;p64"/>
            <p:cNvGrpSpPr/>
            <p:nvPr/>
          </p:nvGrpSpPr>
          <p:grpSpPr>
            <a:xfrm>
              <a:off x="3048045" y="1522930"/>
              <a:ext cx="347872" cy="303904"/>
              <a:chOff x="3048045" y="1522930"/>
              <a:chExt cx="347872" cy="303904"/>
            </a:xfrm>
          </p:grpSpPr>
          <p:sp>
            <p:nvSpPr>
              <p:cNvPr id="11754" name="Google Shape;11754;p6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5" name="Google Shape;11755;p6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756" name="Google Shape;11756;p64"/>
          <p:cNvGrpSpPr/>
          <p:nvPr/>
        </p:nvGrpSpPr>
        <p:grpSpPr>
          <a:xfrm>
            <a:off x="1105264" y="3428122"/>
            <a:ext cx="313984" cy="358560"/>
            <a:chOff x="1133133" y="3351922"/>
            <a:chExt cx="313984" cy="358560"/>
          </a:xfrm>
        </p:grpSpPr>
        <p:sp>
          <p:nvSpPr>
            <p:cNvPr id="11757" name="Google Shape;11757;p6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8" name="Google Shape;11758;p6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9" name="Google Shape;11759;p6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0" name="Google Shape;11760;p6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1" name="Google Shape;11761;p6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2" name="Google Shape;11762;p6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3" name="Google Shape;11763;p6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4" name="Google Shape;11764;p6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5" name="Google Shape;11765;p6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6" name="Google Shape;11766;p6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7" name="Google Shape;11767;p6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8" name="Google Shape;11768;p6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9" name="Google Shape;11769;p6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0" name="Google Shape;11770;p6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1" name="Google Shape;11771;p6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2" name="Google Shape;11772;p6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73" name="Google Shape;11773;p6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74" name="Google Shape;11774;p64"/>
          <p:cNvGrpSpPr/>
          <p:nvPr/>
        </p:nvGrpSpPr>
        <p:grpSpPr>
          <a:xfrm>
            <a:off x="2767184" y="3428794"/>
            <a:ext cx="288448" cy="357120"/>
            <a:chOff x="2795053" y="3352594"/>
            <a:chExt cx="288448" cy="357120"/>
          </a:xfrm>
        </p:grpSpPr>
        <p:sp>
          <p:nvSpPr>
            <p:cNvPr id="11775" name="Google Shape;11775;p6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6" name="Google Shape;11776;p6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7" name="Google Shape;11777;p6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8" name="Google Shape;11778;p6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9" name="Google Shape;11779;p6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0" name="Google Shape;11780;p6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1" name="Google Shape;11781;p6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2" name="Google Shape;11782;p6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3" name="Google Shape;11783;p6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4" name="Google Shape;11784;p64"/>
          <p:cNvGrpSpPr/>
          <p:nvPr/>
        </p:nvGrpSpPr>
        <p:grpSpPr>
          <a:xfrm>
            <a:off x="2208656" y="3429402"/>
            <a:ext cx="304832" cy="356512"/>
            <a:chOff x="2236525" y="3353202"/>
            <a:chExt cx="304832" cy="356512"/>
          </a:xfrm>
        </p:grpSpPr>
        <p:sp>
          <p:nvSpPr>
            <p:cNvPr id="11785" name="Google Shape;11785;p6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6" name="Google Shape;11786;p6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7" name="Google Shape;11787;p6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8" name="Google Shape;11788;p64"/>
          <p:cNvGrpSpPr/>
          <p:nvPr/>
        </p:nvGrpSpPr>
        <p:grpSpPr>
          <a:xfrm>
            <a:off x="3882768" y="3428890"/>
            <a:ext cx="256800" cy="357024"/>
            <a:chOff x="3910637" y="3352690"/>
            <a:chExt cx="256800" cy="357024"/>
          </a:xfrm>
        </p:grpSpPr>
        <p:sp>
          <p:nvSpPr>
            <p:cNvPr id="11789" name="Google Shape;11789;p6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0" name="Google Shape;11790;p6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1" name="Google Shape;11791;p6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92" name="Google Shape;11792;p64"/>
          <p:cNvGrpSpPr/>
          <p:nvPr/>
        </p:nvGrpSpPr>
        <p:grpSpPr>
          <a:xfrm>
            <a:off x="6028560" y="3428122"/>
            <a:ext cx="360064" cy="360096"/>
            <a:chOff x="6056429" y="3351922"/>
            <a:chExt cx="360064" cy="360096"/>
          </a:xfrm>
        </p:grpSpPr>
        <p:sp>
          <p:nvSpPr>
            <p:cNvPr id="11793" name="Google Shape;11793;p6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4" name="Google Shape;11794;p6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5" name="Google Shape;11795;p6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96" name="Google Shape;11796;p64"/>
          <p:cNvGrpSpPr/>
          <p:nvPr/>
        </p:nvGrpSpPr>
        <p:grpSpPr>
          <a:xfrm>
            <a:off x="6581008" y="3429274"/>
            <a:ext cx="357408" cy="357408"/>
            <a:chOff x="6608877" y="3353074"/>
            <a:chExt cx="357408" cy="357408"/>
          </a:xfrm>
        </p:grpSpPr>
        <p:sp>
          <p:nvSpPr>
            <p:cNvPr id="11797" name="Google Shape;11797;p6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8" name="Google Shape;11798;p6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9" name="Google Shape;11799;p6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0" name="Google Shape;11800;p6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1" name="Google Shape;11801;p6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2" name="Google Shape;11802;p6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3" name="Google Shape;11803;p6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04" name="Google Shape;11804;p6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5" name="Google Shape;11805;p6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06" name="Google Shape;11806;p64"/>
          <p:cNvGrpSpPr/>
          <p:nvPr/>
        </p:nvGrpSpPr>
        <p:grpSpPr>
          <a:xfrm>
            <a:off x="4931664" y="3446426"/>
            <a:ext cx="357408" cy="323488"/>
            <a:chOff x="4959533" y="3370226"/>
            <a:chExt cx="357408" cy="323488"/>
          </a:xfrm>
        </p:grpSpPr>
        <p:sp>
          <p:nvSpPr>
            <p:cNvPr id="11807" name="Google Shape;11807;p6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8" name="Google Shape;11808;p6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09" name="Google Shape;11809;p64"/>
          <p:cNvGrpSpPr/>
          <p:nvPr/>
        </p:nvGrpSpPr>
        <p:grpSpPr>
          <a:xfrm>
            <a:off x="7130768" y="3429274"/>
            <a:ext cx="357056" cy="357408"/>
            <a:chOff x="7158637" y="3353074"/>
            <a:chExt cx="357056" cy="357408"/>
          </a:xfrm>
        </p:grpSpPr>
        <p:sp>
          <p:nvSpPr>
            <p:cNvPr id="11810" name="Google Shape;11810;p6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1" name="Google Shape;11811;p6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2" name="Google Shape;11812;p6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3" name="Google Shape;11813;p6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14" name="Google Shape;11814;p64"/>
          <p:cNvGrpSpPr/>
          <p:nvPr/>
        </p:nvGrpSpPr>
        <p:grpSpPr>
          <a:xfrm>
            <a:off x="3288400" y="3428602"/>
            <a:ext cx="344832" cy="356544"/>
            <a:chOff x="3316269" y="3352402"/>
            <a:chExt cx="344832" cy="356544"/>
          </a:xfrm>
        </p:grpSpPr>
        <p:sp>
          <p:nvSpPr>
            <p:cNvPr id="11815" name="Google Shape;11815;p6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6" name="Google Shape;11816;p6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7" name="Google Shape;11817;p6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18" name="Google Shape;11818;p64"/>
          <p:cNvGrpSpPr/>
          <p:nvPr/>
        </p:nvGrpSpPr>
        <p:grpSpPr>
          <a:xfrm>
            <a:off x="5481040" y="3447706"/>
            <a:ext cx="358560" cy="319552"/>
            <a:chOff x="5508909" y="3371506"/>
            <a:chExt cx="358560" cy="319552"/>
          </a:xfrm>
        </p:grpSpPr>
        <p:sp>
          <p:nvSpPr>
            <p:cNvPr id="11819" name="Google Shape;11819;p6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0" name="Google Shape;11820;p6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1" name="Google Shape;11821;p6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2" name="Google Shape;11822;p6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3" name="Google Shape;11823;p6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4" name="Google Shape;11824;p6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5" name="Google Shape;11825;p6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6" name="Google Shape;11826;p6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7" name="Google Shape;11827;p6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8" name="Google Shape;11828;p6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29" name="Google Shape;11829;p64"/>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Nature Icons</a:t>
            </a:r>
            <a:endParaRPr lang="en-GB"/>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833" name="Shape 11833"/>
        <p:cNvGrpSpPr/>
        <p:nvPr/>
      </p:nvGrpSpPr>
      <p:grpSpPr>
        <a:xfrm>
          <a:off x="0" y="0"/>
          <a:ext cx="0" cy="0"/>
          <a:chOff x="0" y="0"/>
          <a:chExt cx="0" cy="0"/>
        </a:xfrm>
      </p:grpSpPr>
      <p:sp>
        <p:nvSpPr>
          <p:cNvPr id="11834" name="Google Shape;11834;p6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35" name="Google Shape;11835;p65"/>
          <p:cNvGrpSpPr/>
          <p:nvPr/>
        </p:nvGrpSpPr>
        <p:grpSpPr>
          <a:xfrm>
            <a:off x="3026217" y="3893352"/>
            <a:ext cx="346056" cy="345674"/>
            <a:chOff x="3303268" y="3817349"/>
            <a:chExt cx="346056" cy="345674"/>
          </a:xfrm>
        </p:grpSpPr>
        <p:sp>
          <p:nvSpPr>
            <p:cNvPr id="11836" name="Google Shape;11836;p6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7" name="Google Shape;11837;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8" name="Google Shape;11838;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9" name="Google Shape;11839;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0" name="Google Shape;11840;p65"/>
          <p:cNvGrpSpPr/>
          <p:nvPr/>
        </p:nvGrpSpPr>
        <p:grpSpPr>
          <a:xfrm>
            <a:off x="3475306" y="3893352"/>
            <a:ext cx="346056" cy="345674"/>
            <a:chOff x="3752358" y="3817349"/>
            <a:chExt cx="346056" cy="345674"/>
          </a:xfrm>
        </p:grpSpPr>
        <p:sp>
          <p:nvSpPr>
            <p:cNvPr id="11841" name="Google Shape;11841;p6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2" name="Google Shape;11842;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3" name="Google Shape;11843;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4" name="Google Shape;11844;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5" name="Google Shape;11845;p65"/>
          <p:cNvGrpSpPr/>
          <p:nvPr/>
        </p:nvGrpSpPr>
        <p:grpSpPr>
          <a:xfrm>
            <a:off x="4822956" y="3893352"/>
            <a:ext cx="346024" cy="345674"/>
            <a:chOff x="5100008" y="3817349"/>
            <a:chExt cx="346024" cy="345674"/>
          </a:xfrm>
        </p:grpSpPr>
        <p:sp>
          <p:nvSpPr>
            <p:cNvPr id="11846" name="Google Shape;11846;p6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7" name="Google Shape;11847;p6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8" name="Google Shape;11848;p6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9" name="Google Shape;11849;p65"/>
          <p:cNvGrpSpPr/>
          <p:nvPr/>
        </p:nvGrpSpPr>
        <p:grpSpPr>
          <a:xfrm>
            <a:off x="5721867" y="3893352"/>
            <a:ext cx="345674" cy="345674"/>
            <a:chOff x="5998919" y="3817349"/>
            <a:chExt cx="345674" cy="345674"/>
          </a:xfrm>
        </p:grpSpPr>
        <p:sp>
          <p:nvSpPr>
            <p:cNvPr id="11850" name="Google Shape;11850;p6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1" name="Google Shape;11851;p6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2" name="Google Shape;11852;p6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3" name="Google Shape;11853;p65"/>
          <p:cNvGrpSpPr/>
          <p:nvPr/>
        </p:nvGrpSpPr>
        <p:grpSpPr>
          <a:xfrm>
            <a:off x="3924396" y="3893352"/>
            <a:ext cx="346024" cy="345674"/>
            <a:chOff x="4201447" y="3817349"/>
            <a:chExt cx="346024" cy="345674"/>
          </a:xfrm>
        </p:grpSpPr>
        <p:sp>
          <p:nvSpPr>
            <p:cNvPr id="11854" name="Google Shape;11854;p6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5" name="Google Shape;11855;p6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6" name="Google Shape;11856;p65"/>
          <p:cNvGrpSpPr/>
          <p:nvPr/>
        </p:nvGrpSpPr>
        <p:grpSpPr>
          <a:xfrm>
            <a:off x="4373867" y="3893352"/>
            <a:ext cx="346024" cy="345674"/>
            <a:chOff x="4650919" y="3817349"/>
            <a:chExt cx="346024" cy="345674"/>
          </a:xfrm>
        </p:grpSpPr>
        <p:sp>
          <p:nvSpPr>
            <p:cNvPr id="11857" name="Google Shape;11857;p6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8" name="Google Shape;11858;p6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9" name="Google Shape;11859;p6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60" name="Google Shape;11860;p65"/>
          <p:cNvGrpSpPr/>
          <p:nvPr/>
        </p:nvGrpSpPr>
        <p:grpSpPr>
          <a:xfrm>
            <a:off x="5272810" y="3893352"/>
            <a:ext cx="345642" cy="345674"/>
            <a:chOff x="5549861" y="3817349"/>
            <a:chExt cx="345642" cy="345674"/>
          </a:xfrm>
        </p:grpSpPr>
        <p:sp>
          <p:nvSpPr>
            <p:cNvPr id="11861" name="Google Shape;11861;p6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2" name="Google Shape;11862;p6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3" name="Google Shape;11863;p6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64" name="Google Shape;11864;p65"/>
          <p:cNvGrpSpPr/>
          <p:nvPr/>
        </p:nvGrpSpPr>
        <p:grpSpPr>
          <a:xfrm>
            <a:off x="1281335" y="3474029"/>
            <a:ext cx="367255" cy="269855"/>
            <a:chOff x="1306445" y="3397829"/>
            <a:chExt cx="367255" cy="269855"/>
          </a:xfrm>
        </p:grpSpPr>
        <p:sp>
          <p:nvSpPr>
            <p:cNvPr id="11865" name="Google Shape;11865;p6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6" name="Google Shape;11866;p6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7" name="Google Shape;11867;p6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8" name="Google Shape;11868;p6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9" name="Google Shape;11869;p6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0" name="Google Shape;11870;p6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71" name="Google Shape;11871;p65"/>
          <p:cNvGrpSpPr/>
          <p:nvPr/>
        </p:nvGrpSpPr>
        <p:grpSpPr>
          <a:xfrm>
            <a:off x="1756207" y="3467600"/>
            <a:ext cx="367255" cy="282364"/>
            <a:chOff x="1781317" y="3391400"/>
            <a:chExt cx="367255" cy="282364"/>
          </a:xfrm>
        </p:grpSpPr>
        <p:sp>
          <p:nvSpPr>
            <p:cNvPr id="11872" name="Google Shape;11872;p6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3" name="Google Shape;11873;p6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4" name="Google Shape;11874;p6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5" name="Google Shape;11875;p6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6" name="Google Shape;11876;p6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7" name="Google Shape;11877;p6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78" name="Google Shape;11878;p65"/>
          <p:cNvGrpSpPr/>
          <p:nvPr/>
        </p:nvGrpSpPr>
        <p:grpSpPr>
          <a:xfrm>
            <a:off x="3653720" y="3447133"/>
            <a:ext cx="369164" cy="323297"/>
            <a:chOff x="3678830" y="3370933"/>
            <a:chExt cx="369164" cy="323297"/>
          </a:xfrm>
        </p:grpSpPr>
        <p:sp>
          <p:nvSpPr>
            <p:cNvPr id="11879" name="Google Shape;11879;p6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0" name="Google Shape;11880;p6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1" name="Google Shape;11881;p6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2" name="Google Shape;11882;p6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3" name="Google Shape;11883;p6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4" name="Google Shape;11884;p6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5" name="Google Shape;11885;p6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6" name="Google Shape;11886;p6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7" name="Google Shape;11887;p6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8" name="Google Shape;11888;p6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9" name="Google Shape;11889;p6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90" name="Google Shape;11890;p65"/>
          <p:cNvGrpSpPr/>
          <p:nvPr/>
        </p:nvGrpSpPr>
        <p:grpSpPr>
          <a:xfrm>
            <a:off x="834155" y="3424375"/>
            <a:ext cx="312316" cy="368400"/>
            <a:chOff x="859265" y="3348175"/>
            <a:chExt cx="312316" cy="368400"/>
          </a:xfrm>
        </p:grpSpPr>
        <p:sp>
          <p:nvSpPr>
            <p:cNvPr id="11891" name="Google Shape;11891;p6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2" name="Google Shape;11892;p6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3" name="Google Shape;11893;p6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4" name="Google Shape;11894;p6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5" name="Google Shape;11895;p6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96" name="Google Shape;11896;p6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97" name="Google Shape;11897;p65"/>
          <p:cNvGrpSpPr/>
          <p:nvPr/>
        </p:nvGrpSpPr>
        <p:grpSpPr>
          <a:xfrm>
            <a:off x="2741264" y="3437213"/>
            <a:ext cx="330110" cy="308908"/>
            <a:chOff x="2766264" y="3394042"/>
            <a:chExt cx="294873" cy="275934"/>
          </a:xfrm>
        </p:grpSpPr>
        <p:sp>
          <p:nvSpPr>
            <p:cNvPr id="11898" name="Google Shape;11898;p6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9" name="Google Shape;11899;p6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0" name="Google Shape;11900;p6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1" name="Google Shape;11901;p6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02" name="Google Shape;11902;p65"/>
          <p:cNvGrpSpPr/>
          <p:nvPr/>
        </p:nvGrpSpPr>
        <p:grpSpPr>
          <a:xfrm>
            <a:off x="3189862" y="3435388"/>
            <a:ext cx="346406" cy="347552"/>
            <a:chOff x="3214972" y="3359188"/>
            <a:chExt cx="346406" cy="347552"/>
          </a:xfrm>
        </p:grpSpPr>
        <p:sp>
          <p:nvSpPr>
            <p:cNvPr id="11903" name="Google Shape;11903;p6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4" name="Google Shape;11904;p6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5" name="Google Shape;11905;p6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6" name="Google Shape;11906;p6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7" name="Google Shape;11907;p6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8" name="Google Shape;11908;p6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9" name="Google Shape;11909;p6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0" name="Google Shape;11910;p6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1" name="Google Shape;11911;p6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2" name="Google Shape;11912;p6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3" name="Google Shape;11913;p6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4" name="Google Shape;11914;p6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5" name="Google Shape;11915;p6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6" name="Google Shape;11916;p6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17" name="Google Shape;11917;p65"/>
          <p:cNvGrpSpPr/>
          <p:nvPr/>
        </p:nvGrpSpPr>
        <p:grpSpPr>
          <a:xfrm>
            <a:off x="4604196" y="3485393"/>
            <a:ext cx="367255" cy="244486"/>
            <a:chOff x="4629306" y="3409193"/>
            <a:chExt cx="367255" cy="244486"/>
          </a:xfrm>
        </p:grpSpPr>
        <p:sp>
          <p:nvSpPr>
            <p:cNvPr id="11918" name="Google Shape;11918;p6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9" name="Google Shape;11919;p6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0" name="Google Shape;11920;p6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1" name="Google Shape;11921;p6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2" name="Google Shape;11922;p6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3" name="Google Shape;11923;p6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4" name="Google Shape;11924;p6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5" name="Google Shape;11925;p6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6" name="Google Shape;11926;p6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7" name="Google Shape;11927;p6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28" name="Google Shape;11928;p65"/>
          <p:cNvGrpSpPr/>
          <p:nvPr/>
        </p:nvGrpSpPr>
        <p:grpSpPr>
          <a:xfrm>
            <a:off x="4168380" y="3426284"/>
            <a:ext cx="289939" cy="334661"/>
            <a:chOff x="4193490" y="3350084"/>
            <a:chExt cx="289939" cy="334661"/>
          </a:xfrm>
        </p:grpSpPr>
        <p:sp>
          <p:nvSpPr>
            <p:cNvPr id="11929" name="Google Shape;11929;p6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0" name="Google Shape;11930;p6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1" name="Google Shape;11931;p6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2" name="Google Shape;11932;p6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3" name="Google Shape;11933;p6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4" name="Google Shape;11934;p6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5" name="Google Shape;11935;p6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6" name="Google Shape;11936;p6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7" name="Google Shape;11937;p6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8" name="Google Shape;11938;p6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39" name="Google Shape;11939;p65"/>
          <p:cNvGrpSpPr/>
          <p:nvPr/>
        </p:nvGrpSpPr>
        <p:grpSpPr>
          <a:xfrm>
            <a:off x="6508171" y="3427430"/>
            <a:ext cx="357037" cy="357005"/>
            <a:chOff x="6533281" y="3351230"/>
            <a:chExt cx="357037" cy="357005"/>
          </a:xfrm>
        </p:grpSpPr>
        <p:sp>
          <p:nvSpPr>
            <p:cNvPr id="11940" name="Google Shape;11940;p6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1" name="Google Shape;11941;p6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2" name="Google Shape;11942;p6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43" name="Google Shape;11943;p65"/>
          <p:cNvGrpSpPr/>
          <p:nvPr/>
        </p:nvGrpSpPr>
        <p:grpSpPr>
          <a:xfrm>
            <a:off x="6033331" y="3427430"/>
            <a:ext cx="357387" cy="357005"/>
            <a:chOff x="6058441" y="3351230"/>
            <a:chExt cx="357387" cy="357005"/>
          </a:xfrm>
        </p:grpSpPr>
        <p:sp>
          <p:nvSpPr>
            <p:cNvPr id="11944" name="Google Shape;11944;p6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5" name="Google Shape;11945;p6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46" name="Google Shape;11946;p65"/>
          <p:cNvGrpSpPr/>
          <p:nvPr/>
        </p:nvGrpSpPr>
        <p:grpSpPr>
          <a:xfrm>
            <a:off x="7932373" y="3427048"/>
            <a:ext cx="357387" cy="357387"/>
            <a:chOff x="7957483" y="3350848"/>
            <a:chExt cx="357387" cy="357387"/>
          </a:xfrm>
        </p:grpSpPr>
        <p:sp>
          <p:nvSpPr>
            <p:cNvPr id="11947" name="Google Shape;11947;p6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8" name="Google Shape;11948;p6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9" name="Google Shape;11949;p6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0" name="Google Shape;11950;p65"/>
          <p:cNvGrpSpPr/>
          <p:nvPr/>
        </p:nvGrpSpPr>
        <p:grpSpPr>
          <a:xfrm>
            <a:off x="6982661" y="3427430"/>
            <a:ext cx="357387" cy="357005"/>
            <a:chOff x="7007771" y="3351230"/>
            <a:chExt cx="357387" cy="357005"/>
          </a:xfrm>
        </p:grpSpPr>
        <p:sp>
          <p:nvSpPr>
            <p:cNvPr id="11951" name="Google Shape;11951;p6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2" name="Google Shape;11952;p6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3" name="Google Shape;11953;p6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4" name="Google Shape;11954;p6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5" name="Google Shape;11955;p6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6" name="Google Shape;11956;p65"/>
          <p:cNvGrpSpPr/>
          <p:nvPr/>
        </p:nvGrpSpPr>
        <p:grpSpPr>
          <a:xfrm>
            <a:off x="5083620" y="3427430"/>
            <a:ext cx="357005" cy="357005"/>
            <a:chOff x="5108729" y="3351230"/>
            <a:chExt cx="357005" cy="357005"/>
          </a:xfrm>
        </p:grpSpPr>
        <p:sp>
          <p:nvSpPr>
            <p:cNvPr id="11957" name="Google Shape;11957;p6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8" name="Google Shape;11958;p6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9" name="Google Shape;11959;p65"/>
          <p:cNvGrpSpPr/>
          <p:nvPr/>
        </p:nvGrpSpPr>
        <p:grpSpPr>
          <a:xfrm>
            <a:off x="5558459" y="3427430"/>
            <a:ext cx="357419" cy="357005"/>
            <a:chOff x="5583569" y="3351230"/>
            <a:chExt cx="357419" cy="357005"/>
          </a:xfrm>
        </p:grpSpPr>
        <p:sp>
          <p:nvSpPr>
            <p:cNvPr id="11960" name="Google Shape;11960;p6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1" name="Google Shape;11961;p6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2" name="Google Shape;11962;p65"/>
          <p:cNvGrpSpPr/>
          <p:nvPr/>
        </p:nvGrpSpPr>
        <p:grpSpPr>
          <a:xfrm>
            <a:off x="7457119" y="3427430"/>
            <a:ext cx="357419" cy="357005"/>
            <a:chOff x="7482229" y="3351230"/>
            <a:chExt cx="357419" cy="357005"/>
          </a:xfrm>
        </p:grpSpPr>
        <p:sp>
          <p:nvSpPr>
            <p:cNvPr id="11963" name="Google Shape;11963;p6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4" name="Google Shape;11964;p6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5" name="Google Shape;11965;p6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6" name="Google Shape;11966;p6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7" name="Google Shape;11967;p6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8" name="Google Shape;11968;p65"/>
          <p:cNvGrpSpPr/>
          <p:nvPr/>
        </p:nvGrpSpPr>
        <p:grpSpPr>
          <a:xfrm>
            <a:off x="3739375" y="2966882"/>
            <a:ext cx="222874" cy="345737"/>
            <a:chOff x="3764485" y="2890682"/>
            <a:chExt cx="222874" cy="345737"/>
          </a:xfrm>
        </p:grpSpPr>
        <p:sp>
          <p:nvSpPr>
            <p:cNvPr id="11969" name="Google Shape;11969;p6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0" name="Google Shape;11970;p6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1" name="Google Shape;11971;p6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72" name="Google Shape;11972;p65"/>
          <p:cNvGrpSpPr/>
          <p:nvPr/>
        </p:nvGrpSpPr>
        <p:grpSpPr>
          <a:xfrm>
            <a:off x="2213507" y="2984331"/>
            <a:ext cx="422596" cy="310382"/>
            <a:chOff x="2278533" y="2937377"/>
            <a:chExt cx="346788" cy="254704"/>
          </a:xfrm>
        </p:grpSpPr>
        <p:sp>
          <p:nvSpPr>
            <p:cNvPr id="11973" name="Google Shape;11973;p6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4" name="Google Shape;11974;p6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75" name="Google Shape;11975;p6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76" name="Google Shape;11976;p65"/>
          <p:cNvGrpSpPr/>
          <p:nvPr/>
        </p:nvGrpSpPr>
        <p:grpSpPr>
          <a:xfrm>
            <a:off x="1811527" y="2967710"/>
            <a:ext cx="286152" cy="346438"/>
            <a:chOff x="1836637" y="2891510"/>
            <a:chExt cx="286152" cy="346438"/>
          </a:xfrm>
        </p:grpSpPr>
        <p:sp>
          <p:nvSpPr>
            <p:cNvPr id="11977" name="Google Shape;11977;p6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8" name="Google Shape;11978;p6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9" name="Google Shape;11979;p6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80" name="Google Shape;11980;p65"/>
          <p:cNvGrpSpPr/>
          <p:nvPr/>
        </p:nvGrpSpPr>
        <p:grpSpPr>
          <a:xfrm>
            <a:off x="5560751" y="2982129"/>
            <a:ext cx="379764" cy="337684"/>
            <a:chOff x="5585861" y="2905929"/>
            <a:chExt cx="379764" cy="337684"/>
          </a:xfrm>
        </p:grpSpPr>
        <p:sp>
          <p:nvSpPr>
            <p:cNvPr id="11981" name="Google Shape;11981;p6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2" name="Google Shape;11982;p6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3" name="Google Shape;11983;p6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4" name="Google Shape;11984;p6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85" name="Google Shape;11985;p65"/>
          <p:cNvGrpSpPr/>
          <p:nvPr/>
        </p:nvGrpSpPr>
        <p:grpSpPr>
          <a:xfrm>
            <a:off x="1302566" y="2986680"/>
            <a:ext cx="347934" cy="310024"/>
            <a:chOff x="1327676" y="2910480"/>
            <a:chExt cx="347934" cy="310024"/>
          </a:xfrm>
        </p:grpSpPr>
        <p:sp>
          <p:nvSpPr>
            <p:cNvPr id="11986" name="Google Shape;11986;p6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7" name="Google Shape;11987;p6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8" name="Google Shape;11988;p6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9" name="Google Shape;11989;p6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0" name="Google Shape;11990;p6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91" name="Google Shape;11991;p6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92" name="Google Shape;11992;p65"/>
          <p:cNvGrpSpPr/>
          <p:nvPr/>
        </p:nvGrpSpPr>
        <p:grpSpPr>
          <a:xfrm>
            <a:off x="2728291" y="2945764"/>
            <a:ext cx="382828" cy="358601"/>
            <a:chOff x="2753373" y="2902523"/>
            <a:chExt cx="347552" cy="325557"/>
          </a:xfrm>
        </p:grpSpPr>
        <p:sp>
          <p:nvSpPr>
            <p:cNvPr id="11993" name="Google Shape;11993;p6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4" name="Google Shape;11994;p6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5" name="Google Shape;11995;p6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6" name="Google Shape;11996;p6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7" name="Google Shape;11997;p6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8" name="Google Shape;11998;p6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99" name="Google Shape;11999;p65"/>
          <p:cNvGrpSpPr/>
          <p:nvPr/>
        </p:nvGrpSpPr>
        <p:grpSpPr>
          <a:xfrm>
            <a:off x="823906" y="2979455"/>
            <a:ext cx="356655" cy="335425"/>
            <a:chOff x="849016" y="2903255"/>
            <a:chExt cx="356655" cy="335425"/>
          </a:xfrm>
        </p:grpSpPr>
        <p:sp>
          <p:nvSpPr>
            <p:cNvPr id="12000" name="Google Shape;12000;p6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1" name="Google Shape;12001;p6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2" name="Google Shape;12002;p6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3" name="Google Shape;12003;p6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4" name="Google Shape;12004;p6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5" name="Google Shape;12005;p6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6" name="Google Shape;12006;p6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7" name="Google Shape;12007;p6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8" name="Google Shape;12008;p6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9" name="Google Shape;12009;p6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0" name="Google Shape;12010;p6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11" name="Google Shape;12011;p65"/>
          <p:cNvGrpSpPr/>
          <p:nvPr/>
        </p:nvGrpSpPr>
        <p:grpSpPr>
          <a:xfrm>
            <a:off x="4185823" y="3002977"/>
            <a:ext cx="280072" cy="275520"/>
            <a:chOff x="4210933" y="2926777"/>
            <a:chExt cx="280072" cy="275520"/>
          </a:xfrm>
        </p:grpSpPr>
        <p:sp>
          <p:nvSpPr>
            <p:cNvPr id="12012" name="Google Shape;12012;p6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3" name="Google Shape;12013;p6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4" name="Google Shape;12014;p6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5" name="Google Shape;12015;p6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6" name="Google Shape;12016;p6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7" name="Google Shape;12017;p6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8" name="Google Shape;12018;p6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9" name="Google Shape;12019;p6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0" name="Google Shape;12020;p6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1" name="Google Shape;12021;p6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2" name="Google Shape;12022;p6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3" name="Google Shape;12023;p6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4" name="Google Shape;12024;p6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25" name="Google Shape;12025;p65"/>
          <p:cNvGrpSpPr/>
          <p:nvPr/>
        </p:nvGrpSpPr>
        <p:grpSpPr>
          <a:xfrm>
            <a:off x="4642106" y="2991582"/>
            <a:ext cx="320273" cy="318395"/>
            <a:chOff x="4667216" y="2915382"/>
            <a:chExt cx="320273" cy="318395"/>
          </a:xfrm>
        </p:grpSpPr>
        <p:sp>
          <p:nvSpPr>
            <p:cNvPr id="12026" name="Google Shape;12026;p6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7" name="Google Shape;12027;p6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8" name="Google Shape;12028;p6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9" name="Google Shape;12029;p6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0" name="Google Shape;12030;p65"/>
          <p:cNvGrpSpPr/>
          <p:nvPr/>
        </p:nvGrpSpPr>
        <p:grpSpPr>
          <a:xfrm>
            <a:off x="5145370" y="3010839"/>
            <a:ext cx="261929" cy="280550"/>
            <a:chOff x="5170480" y="2934639"/>
            <a:chExt cx="261929" cy="280550"/>
          </a:xfrm>
        </p:grpSpPr>
        <p:sp>
          <p:nvSpPr>
            <p:cNvPr id="12031" name="Google Shape;12031;p6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2" name="Google Shape;12032;p6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3" name="Google Shape;12033;p6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4" name="Google Shape;12034;p6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5" name="Google Shape;12035;p6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6" name="Google Shape;12036;p6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7" name="Google Shape;12037;p6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8" name="Google Shape;12038;p65"/>
          <p:cNvGrpSpPr/>
          <p:nvPr/>
        </p:nvGrpSpPr>
        <p:grpSpPr>
          <a:xfrm>
            <a:off x="6044313" y="2968091"/>
            <a:ext cx="362321" cy="364231"/>
            <a:chOff x="6069423" y="2891892"/>
            <a:chExt cx="362321" cy="364231"/>
          </a:xfrm>
        </p:grpSpPr>
        <p:sp>
          <p:nvSpPr>
            <p:cNvPr id="12039" name="Google Shape;12039;p6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0" name="Google Shape;12040;p6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1" name="Google Shape;12041;p6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2" name="Google Shape;12042;p6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3" name="Google Shape;12043;p6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4" name="Google Shape;12044;p6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45" name="Google Shape;12045;p65"/>
          <p:cNvGrpSpPr/>
          <p:nvPr/>
        </p:nvGrpSpPr>
        <p:grpSpPr>
          <a:xfrm>
            <a:off x="6546845" y="2995370"/>
            <a:ext cx="308878" cy="311170"/>
            <a:chOff x="6571955" y="2919170"/>
            <a:chExt cx="308878" cy="311170"/>
          </a:xfrm>
        </p:grpSpPr>
        <p:sp>
          <p:nvSpPr>
            <p:cNvPr id="12046" name="Google Shape;12046;p6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7" name="Google Shape;12047;p6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8" name="Google Shape;12048;p6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9" name="Google Shape;12049;p6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0" name="Google Shape;12050;p6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1" name="Google Shape;12051;p6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2" name="Google Shape;12052;p6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3" name="Google Shape;12053;p6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4" name="Google Shape;12054;p6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5" name="Google Shape;12055;p6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56" name="Google Shape;12056;p65"/>
          <p:cNvGrpSpPr/>
          <p:nvPr/>
        </p:nvGrpSpPr>
        <p:grpSpPr>
          <a:xfrm>
            <a:off x="7474944" y="3010935"/>
            <a:ext cx="350576" cy="280454"/>
            <a:chOff x="7500054" y="2934735"/>
            <a:chExt cx="350576" cy="280454"/>
          </a:xfrm>
        </p:grpSpPr>
        <p:sp>
          <p:nvSpPr>
            <p:cNvPr id="12057" name="Google Shape;12057;p6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8" name="Google Shape;12058;p6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9" name="Google Shape;12059;p6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0" name="Google Shape;12060;p6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1" name="Google Shape;12061;p6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2" name="Google Shape;12062;p6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3" name="Google Shape;12063;p6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4" name="Google Shape;12064;p6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65" name="Google Shape;12065;p65"/>
          <p:cNvGrpSpPr/>
          <p:nvPr/>
        </p:nvGrpSpPr>
        <p:grpSpPr>
          <a:xfrm>
            <a:off x="6987570" y="2950862"/>
            <a:ext cx="332012" cy="355454"/>
            <a:chOff x="7055134" y="2919170"/>
            <a:chExt cx="290321" cy="310820"/>
          </a:xfrm>
        </p:grpSpPr>
        <p:sp>
          <p:nvSpPr>
            <p:cNvPr id="12066" name="Google Shape;12066;p6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7" name="Google Shape;12067;p6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8" name="Google Shape;12068;p6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9" name="Google Shape;12069;p6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0" name="Google Shape;12070;p6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1" name="Google Shape;12071;p6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2" name="Google Shape;12072;p6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3" name="Google Shape;12073;p6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4" name="Google Shape;12074;p6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5" name="Google Shape;12075;p6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6" name="Google Shape;12076;p6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7" name="Google Shape;12077;p6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8" name="Google Shape;12078;p6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9" name="Google Shape;12079;p6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80" name="Google Shape;12080;p65"/>
          <p:cNvGrpSpPr/>
          <p:nvPr/>
        </p:nvGrpSpPr>
        <p:grpSpPr>
          <a:xfrm>
            <a:off x="7960033" y="2976813"/>
            <a:ext cx="330109" cy="347552"/>
            <a:chOff x="7985143" y="2900613"/>
            <a:chExt cx="330109" cy="347552"/>
          </a:xfrm>
        </p:grpSpPr>
        <p:sp>
          <p:nvSpPr>
            <p:cNvPr id="12081" name="Google Shape;12081;p6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2" name="Google Shape;12082;p6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3" name="Google Shape;12083;p6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4" name="Google Shape;12084;p6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5" name="Google Shape;12085;p6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6" name="Google Shape;12086;p6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7" name="Google Shape;12087;p6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8" name="Google Shape;12088;p6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89" name="Google Shape;12089;p65"/>
          <p:cNvGrpSpPr/>
          <p:nvPr/>
        </p:nvGrpSpPr>
        <p:grpSpPr>
          <a:xfrm>
            <a:off x="7965731" y="2511426"/>
            <a:ext cx="354363" cy="353631"/>
            <a:chOff x="7990840" y="2435226"/>
            <a:chExt cx="354363" cy="353631"/>
          </a:xfrm>
        </p:grpSpPr>
        <p:sp>
          <p:nvSpPr>
            <p:cNvPr id="12090" name="Google Shape;12090;p6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1" name="Google Shape;12091;p6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2" name="Google Shape;12092;p6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93" name="Google Shape;12093;p65"/>
          <p:cNvGrpSpPr/>
          <p:nvPr/>
        </p:nvGrpSpPr>
        <p:grpSpPr>
          <a:xfrm>
            <a:off x="1792207" y="2556530"/>
            <a:ext cx="350958" cy="263043"/>
            <a:chOff x="1817317" y="2480330"/>
            <a:chExt cx="350958" cy="263043"/>
          </a:xfrm>
        </p:grpSpPr>
        <p:sp>
          <p:nvSpPr>
            <p:cNvPr id="12094" name="Google Shape;12094;p6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5" name="Google Shape;12095;p6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6" name="Google Shape;12096;p6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7" name="Google Shape;12097;p6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8" name="Google Shape;12098;p6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99" name="Google Shape;12099;p65"/>
          <p:cNvGrpSpPr/>
          <p:nvPr/>
        </p:nvGrpSpPr>
        <p:grpSpPr>
          <a:xfrm>
            <a:off x="1316617" y="2559549"/>
            <a:ext cx="419913" cy="308109"/>
            <a:chOff x="1341727" y="2483349"/>
            <a:chExt cx="419913" cy="308109"/>
          </a:xfrm>
        </p:grpSpPr>
        <p:sp>
          <p:nvSpPr>
            <p:cNvPr id="12100" name="Google Shape;12100;p6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1" name="Google Shape;12101;p6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2" name="Google Shape;12102;p6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03" name="Google Shape;12103;p65"/>
          <p:cNvGrpSpPr/>
          <p:nvPr/>
        </p:nvGrpSpPr>
        <p:grpSpPr>
          <a:xfrm>
            <a:off x="829222" y="2523936"/>
            <a:ext cx="376358" cy="330109"/>
            <a:chOff x="854332" y="2447736"/>
            <a:chExt cx="376358" cy="330109"/>
          </a:xfrm>
        </p:grpSpPr>
        <p:sp>
          <p:nvSpPr>
            <p:cNvPr id="12104" name="Google Shape;12104;p6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5" name="Google Shape;12105;p6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6" name="Google Shape;12106;p6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7" name="Google Shape;12107;p6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8" name="Google Shape;12108;p6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9" name="Google Shape;12109;p6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0" name="Google Shape;12110;p6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1" name="Google Shape;12111;p6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12" name="Google Shape;12112;p65"/>
          <p:cNvGrpSpPr/>
          <p:nvPr/>
        </p:nvGrpSpPr>
        <p:grpSpPr>
          <a:xfrm>
            <a:off x="4181653" y="2527151"/>
            <a:ext cx="322151" cy="322374"/>
            <a:chOff x="4206763" y="2450951"/>
            <a:chExt cx="322151" cy="322374"/>
          </a:xfrm>
        </p:grpSpPr>
        <p:sp>
          <p:nvSpPr>
            <p:cNvPr id="12113" name="Google Shape;12113;p6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4" name="Google Shape;12114;p6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15" name="Google Shape;12115;p65"/>
          <p:cNvGrpSpPr/>
          <p:nvPr/>
        </p:nvGrpSpPr>
        <p:grpSpPr>
          <a:xfrm>
            <a:off x="7491236" y="2526259"/>
            <a:ext cx="327976" cy="324316"/>
            <a:chOff x="7528096" y="2450059"/>
            <a:chExt cx="327976" cy="324316"/>
          </a:xfrm>
        </p:grpSpPr>
        <p:sp>
          <p:nvSpPr>
            <p:cNvPr id="12116" name="Google Shape;12116;p6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7" name="Google Shape;12117;p6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8" name="Google Shape;12118;p6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9" name="Google Shape;12119;p6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0" name="Google Shape;12120;p6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21" name="Google Shape;12121;p65"/>
          <p:cNvGrpSpPr/>
          <p:nvPr/>
        </p:nvGrpSpPr>
        <p:grpSpPr>
          <a:xfrm>
            <a:off x="7052019" y="2588742"/>
            <a:ext cx="282364" cy="198619"/>
            <a:chOff x="7077129" y="2512542"/>
            <a:chExt cx="282364" cy="198619"/>
          </a:xfrm>
        </p:grpSpPr>
        <p:sp>
          <p:nvSpPr>
            <p:cNvPr id="12122" name="Google Shape;12122;p6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3" name="Google Shape;12123;p6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4" name="Google Shape;12124;p6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5" name="Google Shape;12125;p6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6" name="Google Shape;12126;p6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7" name="Google Shape;12127;p6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28" name="Google Shape;12128;p65"/>
          <p:cNvGrpSpPr/>
          <p:nvPr/>
        </p:nvGrpSpPr>
        <p:grpSpPr>
          <a:xfrm>
            <a:off x="3700351" y="2520912"/>
            <a:ext cx="334279" cy="334661"/>
            <a:chOff x="3725461" y="2444712"/>
            <a:chExt cx="334279" cy="334661"/>
          </a:xfrm>
        </p:grpSpPr>
        <p:sp>
          <p:nvSpPr>
            <p:cNvPr id="12129" name="Google Shape;12129;p6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0" name="Google Shape;12130;p6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1" name="Google Shape;12131;p6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2" name="Google Shape;12132;p6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3" name="Google Shape;12133;p6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4" name="Google Shape;12134;p6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5" name="Google Shape;12135;p6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36" name="Google Shape;12136;p65"/>
          <p:cNvGrpSpPr/>
          <p:nvPr/>
        </p:nvGrpSpPr>
        <p:grpSpPr>
          <a:xfrm>
            <a:off x="6552128" y="2533421"/>
            <a:ext cx="332019" cy="310788"/>
            <a:chOff x="6577238" y="2457221"/>
            <a:chExt cx="332019" cy="310788"/>
          </a:xfrm>
        </p:grpSpPr>
        <p:sp>
          <p:nvSpPr>
            <p:cNvPr id="12137" name="Google Shape;12137;p6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8" name="Google Shape;12138;p6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9" name="Google Shape;12139;p6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0" name="Google Shape;12140;p6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1" name="Google Shape;12141;p6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2" name="Google Shape;12142;p6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43" name="Google Shape;12143;p65"/>
          <p:cNvGrpSpPr/>
          <p:nvPr/>
        </p:nvGrpSpPr>
        <p:grpSpPr>
          <a:xfrm>
            <a:off x="2793451" y="2515978"/>
            <a:ext cx="247892" cy="346024"/>
            <a:chOff x="2818561" y="2439778"/>
            <a:chExt cx="247892" cy="346024"/>
          </a:xfrm>
        </p:grpSpPr>
        <p:sp>
          <p:nvSpPr>
            <p:cNvPr id="12144" name="Google Shape;12144;p6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5" name="Google Shape;12145;p6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6" name="Google Shape;12146;p6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7" name="Google Shape;12147;p6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8" name="Google Shape;12148;p6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9" name="Google Shape;12149;p6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0" name="Google Shape;12150;p6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1" name="Google Shape;12151;p6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2" name="Google Shape;12152;p6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3" name="Google Shape;12153;p6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4" name="Google Shape;12154;p6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5" name="Google Shape;12155;p6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56" name="Google Shape;12156;p65"/>
          <p:cNvGrpSpPr/>
          <p:nvPr/>
        </p:nvGrpSpPr>
        <p:grpSpPr>
          <a:xfrm>
            <a:off x="3182668" y="2550832"/>
            <a:ext cx="419933" cy="275170"/>
            <a:chOff x="3207778" y="2474632"/>
            <a:chExt cx="419933" cy="275170"/>
          </a:xfrm>
        </p:grpSpPr>
        <p:sp>
          <p:nvSpPr>
            <p:cNvPr id="12157" name="Google Shape;12157;p6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8" name="Google Shape;12158;p6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9" name="Google Shape;12159;p6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0" name="Google Shape;12160;p6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1" name="Google Shape;12161;p6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2" name="Google Shape;12162;p6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3" name="Google Shape;12163;p6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4" name="Google Shape;12164;p6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5" name="Google Shape;12165;p6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6" name="Google Shape;12166;p6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7" name="Google Shape;12167;p6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8" name="Google Shape;12168;p6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9" name="Google Shape;12169;p6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0" name="Google Shape;12170;p6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71" name="Google Shape;12171;p65"/>
          <p:cNvGrpSpPr/>
          <p:nvPr/>
        </p:nvGrpSpPr>
        <p:grpSpPr>
          <a:xfrm>
            <a:off x="6074265" y="2532275"/>
            <a:ext cx="337684" cy="314194"/>
            <a:chOff x="6099375" y="2456075"/>
            <a:chExt cx="337684" cy="314194"/>
          </a:xfrm>
        </p:grpSpPr>
        <p:sp>
          <p:nvSpPr>
            <p:cNvPr id="12172" name="Google Shape;12172;p6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3" name="Google Shape;12173;p6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74" name="Google Shape;12174;p65"/>
          <p:cNvGrpSpPr/>
          <p:nvPr/>
        </p:nvGrpSpPr>
        <p:grpSpPr>
          <a:xfrm>
            <a:off x="2287513" y="2544784"/>
            <a:ext cx="312698" cy="286534"/>
            <a:chOff x="2312623" y="2468584"/>
            <a:chExt cx="312698" cy="286534"/>
          </a:xfrm>
        </p:grpSpPr>
        <p:sp>
          <p:nvSpPr>
            <p:cNvPr id="12175" name="Google Shape;12175;p6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6" name="Google Shape;12176;p6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7" name="Google Shape;12177;p6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78" name="Google Shape;12178;p65"/>
          <p:cNvGrpSpPr/>
          <p:nvPr/>
        </p:nvGrpSpPr>
        <p:grpSpPr>
          <a:xfrm>
            <a:off x="5593695" y="2517124"/>
            <a:ext cx="345292" cy="342618"/>
            <a:chOff x="5618805" y="2440924"/>
            <a:chExt cx="345292" cy="342618"/>
          </a:xfrm>
        </p:grpSpPr>
        <p:sp>
          <p:nvSpPr>
            <p:cNvPr id="12179" name="Google Shape;12179;p6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0" name="Google Shape;12180;p6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1" name="Google Shape;12181;p6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2" name="Google Shape;12182;p6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3" name="Google Shape;12183;p6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4" name="Google Shape;12184;p65"/>
          <p:cNvGrpSpPr/>
          <p:nvPr/>
        </p:nvGrpSpPr>
        <p:grpSpPr>
          <a:xfrm>
            <a:off x="4628069" y="2522790"/>
            <a:ext cx="377886" cy="331255"/>
            <a:chOff x="4653179" y="2446590"/>
            <a:chExt cx="377886" cy="331255"/>
          </a:xfrm>
        </p:grpSpPr>
        <p:sp>
          <p:nvSpPr>
            <p:cNvPr id="12185" name="Google Shape;12185;p6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6" name="Google Shape;12186;p6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7" name="Google Shape;12187;p6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8" name="Google Shape;12188;p6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9" name="Google Shape;12189;p65"/>
          <p:cNvGrpSpPr/>
          <p:nvPr/>
        </p:nvGrpSpPr>
        <p:grpSpPr>
          <a:xfrm>
            <a:off x="5159407" y="2535681"/>
            <a:ext cx="252062" cy="305122"/>
            <a:chOff x="5184517" y="2459481"/>
            <a:chExt cx="252062" cy="305122"/>
          </a:xfrm>
        </p:grpSpPr>
        <p:sp>
          <p:nvSpPr>
            <p:cNvPr id="12190" name="Google Shape;12190;p6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1" name="Google Shape;12191;p6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2" name="Google Shape;12192;p6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3" name="Google Shape;12193;p6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4" name="Google Shape;12194;p6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5" name="Google Shape;12195;p6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196" name="Google Shape;12196;p6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197" name="Google Shape;12197;p65"/>
          <p:cNvGrpSpPr/>
          <p:nvPr/>
        </p:nvGrpSpPr>
        <p:grpSpPr>
          <a:xfrm>
            <a:off x="6130349" y="2045308"/>
            <a:ext cx="249770" cy="363849"/>
            <a:chOff x="6155459" y="1969108"/>
            <a:chExt cx="249770" cy="363849"/>
          </a:xfrm>
        </p:grpSpPr>
        <p:sp>
          <p:nvSpPr>
            <p:cNvPr id="12198" name="Google Shape;12198;p6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9" name="Google Shape;12199;p6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0" name="Google Shape;12200;p6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1" name="Google Shape;12201;p6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2" name="Google Shape;12202;p6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3" name="Google Shape;12203;p6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4" name="Google Shape;12204;p6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5" name="Google Shape;12205;p6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6" name="Google Shape;12206;p6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07" name="Google Shape;12207;p65"/>
          <p:cNvGrpSpPr/>
          <p:nvPr/>
        </p:nvGrpSpPr>
        <p:grpSpPr>
          <a:xfrm>
            <a:off x="2254919" y="2046804"/>
            <a:ext cx="353631" cy="354395"/>
            <a:chOff x="2280029" y="1970604"/>
            <a:chExt cx="353631" cy="354395"/>
          </a:xfrm>
        </p:grpSpPr>
        <p:sp>
          <p:nvSpPr>
            <p:cNvPr id="12208" name="Google Shape;12208;p6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9" name="Google Shape;12209;p6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0" name="Google Shape;12210;p6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1" name="Google Shape;12211;p6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12" name="Google Shape;12212;p65"/>
          <p:cNvGrpSpPr/>
          <p:nvPr/>
        </p:nvGrpSpPr>
        <p:grpSpPr>
          <a:xfrm>
            <a:off x="8039990" y="2076374"/>
            <a:ext cx="255086" cy="301685"/>
            <a:chOff x="8065100" y="2000174"/>
            <a:chExt cx="255086" cy="301685"/>
          </a:xfrm>
        </p:grpSpPr>
        <p:sp>
          <p:nvSpPr>
            <p:cNvPr id="12213" name="Google Shape;12213;p6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4" name="Google Shape;12214;p6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5" name="Google Shape;12215;p6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6" name="Google Shape;12216;p6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17" name="Google Shape;12217;p65"/>
          <p:cNvGrpSpPr/>
          <p:nvPr/>
        </p:nvGrpSpPr>
        <p:grpSpPr>
          <a:xfrm>
            <a:off x="6608595" y="2045308"/>
            <a:ext cx="249420" cy="363849"/>
            <a:chOff x="6633705" y="1969108"/>
            <a:chExt cx="249420" cy="363849"/>
          </a:xfrm>
        </p:grpSpPr>
        <p:sp>
          <p:nvSpPr>
            <p:cNvPr id="12218" name="Google Shape;12218;p6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9" name="Google Shape;12219;p6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0" name="Google Shape;12220;p6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1" name="Google Shape;12221;p6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2" name="Google Shape;12222;p6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3" name="Google Shape;12223;p6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4" name="Google Shape;12224;p6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5" name="Google Shape;12225;p6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26" name="Google Shape;12226;p65"/>
          <p:cNvGrpSpPr/>
          <p:nvPr/>
        </p:nvGrpSpPr>
        <p:grpSpPr>
          <a:xfrm>
            <a:off x="5185921" y="2045308"/>
            <a:ext cx="226661" cy="363467"/>
            <a:chOff x="5211031" y="1969108"/>
            <a:chExt cx="226661" cy="363467"/>
          </a:xfrm>
        </p:grpSpPr>
        <p:sp>
          <p:nvSpPr>
            <p:cNvPr id="12227" name="Google Shape;12227;p6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8" name="Google Shape;12228;p6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29" name="Google Shape;12229;p65"/>
          <p:cNvGrpSpPr/>
          <p:nvPr/>
        </p:nvGrpSpPr>
        <p:grpSpPr>
          <a:xfrm>
            <a:off x="3687842" y="2046804"/>
            <a:ext cx="354363" cy="354395"/>
            <a:chOff x="3712952" y="1970604"/>
            <a:chExt cx="354363" cy="354395"/>
          </a:xfrm>
        </p:grpSpPr>
        <p:sp>
          <p:nvSpPr>
            <p:cNvPr id="12230" name="Google Shape;12230;p6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1" name="Google Shape;12231;p6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2" name="Google Shape;12232;p6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3" name="Google Shape;12233;p6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4" name="Google Shape;12234;p6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5" name="Google Shape;12235;p6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6" name="Google Shape;12236;p6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7" name="Google Shape;12237;p6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8" name="Google Shape;12238;p6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39" name="Google Shape;12239;p65"/>
          <p:cNvGrpSpPr/>
          <p:nvPr/>
        </p:nvGrpSpPr>
        <p:grpSpPr>
          <a:xfrm>
            <a:off x="3210329" y="2046804"/>
            <a:ext cx="354363" cy="354745"/>
            <a:chOff x="3235438" y="1970604"/>
            <a:chExt cx="354363" cy="354745"/>
          </a:xfrm>
        </p:grpSpPr>
        <p:sp>
          <p:nvSpPr>
            <p:cNvPr id="12240" name="Google Shape;12240;p6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1" name="Google Shape;12241;p6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2" name="Google Shape;12242;p6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3" name="Google Shape;12243;p6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4" name="Google Shape;12244;p6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5" name="Google Shape;12245;p6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6" name="Google Shape;12246;p6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7" name="Google Shape;12247;p6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8" name="Google Shape;12248;p6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9" name="Google Shape;12249;p6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0" name="Google Shape;12250;p6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1" name="Google Shape;12251;p6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2" name="Google Shape;12252;p6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3" name="Google Shape;12253;p65"/>
          <p:cNvGrpSpPr/>
          <p:nvPr/>
        </p:nvGrpSpPr>
        <p:grpSpPr>
          <a:xfrm>
            <a:off x="1304475" y="2066125"/>
            <a:ext cx="341472" cy="335074"/>
            <a:chOff x="1329585" y="1989925"/>
            <a:chExt cx="341472" cy="335074"/>
          </a:xfrm>
        </p:grpSpPr>
        <p:sp>
          <p:nvSpPr>
            <p:cNvPr id="12254" name="Google Shape;12254;p6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5" name="Google Shape;12255;p6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6" name="Google Shape;12256;p6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7" name="Google Shape;12257;p65"/>
          <p:cNvGrpSpPr/>
          <p:nvPr/>
        </p:nvGrpSpPr>
        <p:grpSpPr>
          <a:xfrm>
            <a:off x="5566761" y="2066106"/>
            <a:ext cx="416649" cy="325597"/>
            <a:chOff x="5626763" y="2013829"/>
            <a:chExt cx="351722" cy="274788"/>
          </a:xfrm>
        </p:grpSpPr>
        <p:sp>
          <p:nvSpPr>
            <p:cNvPr id="12258" name="Google Shape;12258;p6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9" name="Google Shape;12259;p6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0" name="Google Shape;12260;p6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1" name="Google Shape;12261;p6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2" name="Google Shape;12262;p6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3" name="Google Shape;12263;p6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4" name="Google Shape;12264;p6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5" name="Google Shape;12265;p6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6" name="Google Shape;12266;p6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7" name="Google Shape;12267;p6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68" name="Google Shape;12268;p65"/>
          <p:cNvGrpSpPr/>
          <p:nvPr/>
        </p:nvGrpSpPr>
        <p:grpSpPr>
          <a:xfrm>
            <a:off x="7551495" y="2060077"/>
            <a:ext cx="276698" cy="333133"/>
            <a:chOff x="7576605" y="1983877"/>
            <a:chExt cx="276698" cy="333133"/>
          </a:xfrm>
        </p:grpSpPr>
        <p:sp>
          <p:nvSpPr>
            <p:cNvPr id="12269" name="Google Shape;12269;p6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0" name="Google Shape;12270;p6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71" name="Google Shape;12271;p65"/>
          <p:cNvGrpSpPr/>
          <p:nvPr/>
        </p:nvGrpSpPr>
        <p:grpSpPr>
          <a:xfrm>
            <a:off x="828458" y="2051738"/>
            <a:ext cx="337334" cy="353599"/>
            <a:chOff x="853568" y="1975538"/>
            <a:chExt cx="337334" cy="353599"/>
          </a:xfrm>
        </p:grpSpPr>
        <p:sp>
          <p:nvSpPr>
            <p:cNvPr id="12272" name="Google Shape;12272;p6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3" name="Google Shape;12273;p6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4" name="Google Shape;12274;p6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5" name="Google Shape;12275;p6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76" name="Google Shape;12276;p65"/>
          <p:cNvGrpSpPr/>
          <p:nvPr/>
        </p:nvGrpSpPr>
        <p:grpSpPr>
          <a:xfrm>
            <a:off x="2733192" y="2085828"/>
            <a:ext cx="327085" cy="277080"/>
            <a:chOff x="2770052" y="2009628"/>
            <a:chExt cx="327085" cy="277080"/>
          </a:xfrm>
        </p:grpSpPr>
        <p:sp>
          <p:nvSpPr>
            <p:cNvPr id="12277" name="Google Shape;12277;p6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8" name="Google Shape;12278;p6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79" name="Google Shape;12279;p6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280" name="Google Shape;12280;p65"/>
          <p:cNvGrpSpPr/>
          <p:nvPr/>
        </p:nvGrpSpPr>
        <p:grpSpPr>
          <a:xfrm>
            <a:off x="4170289" y="2046804"/>
            <a:ext cx="344878" cy="343573"/>
            <a:chOff x="4195399" y="1970604"/>
            <a:chExt cx="344878" cy="343573"/>
          </a:xfrm>
        </p:grpSpPr>
        <p:sp>
          <p:nvSpPr>
            <p:cNvPr id="12281" name="Google Shape;12281;p6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2" name="Google Shape;12282;p6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3" name="Google Shape;12283;p6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4" name="Google Shape;12284;p6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85" name="Google Shape;12285;p65"/>
          <p:cNvGrpSpPr/>
          <p:nvPr/>
        </p:nvGrpSpPr>
        <p:grpSpPr>
          <a:xfrm>
            <a:off x="4649681" y="2053647"/>
            <a:ext cx="344528" cy="344114"/>
            <a:chOff x="4674791" y="1977447"/>
            <a:chExt cx="344528" cy="344114"/>
          </a:xfrm>
        </p:grpSpPr>
        <p:sp>
          <p:nvSpPr>
            <p:cNvPr id="12286" name="Google Shape;12286;p6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7" name="Google Shape;12287;p6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8" name="Google Shape;12288;p6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9" name="Google Shape;12289;p6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0" name="Google Shape;12290;p6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1" name="Google Shape;12291;p6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2" name="Google Shape;12292;p6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3" name="Google Shape;12293;p6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4" name="Google Shape;12294;p6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5" name="Google Shape;12295;p6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6" name="Google Shape;12296;p6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7" name="Google Shape;12297;p6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8" name="Google Shape;12298;p6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9" name="Google Shape;12299;p6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0" name="Google Shape;12300;p6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1" name="Google Shape;12301;p6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2" name="Google Shape;12302;p6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3" name="Google Shape;12303;p6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4" name="Google Shape;12304;p6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5" name="Google Shape;12305;p6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6" name="Google Shape;12306;p6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7" name="Google Shape;12307;p6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8" name="Google Shape;12308;p6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9" name="Google Shape;12309;p6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0" name="Google Shape;12310;p6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1" name="Google Shape;12311;p6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2" name="Google Shape;12312;p65"/>
          <p:cNvGrpSpPr/>
          <p:nvPr/>
        </p:nvGrpSpPr>
        <p:grpSpPr>
          <a:xfrm>
            <a:off x="6058700" y="1623497"/>
            <a:ext cx="382819" cy="310788"/>
            <a:chOff x="6083810" y="1547297"/>
            <a:chExt cx="382819" cy="310788"/>
          </a:xfrm>
        </p:grpSpPr>
        <p:sp>
          <p:nvSpPr>
            <p:cNvPr id="12313" name="Google Shape;12313;p6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4" name="Google Shape;12314;p6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5" name="Google Shape;12315;p6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6" name="Google Shape;12316;p6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7" name="Google Shape;12317;p6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8" name="Google Shape;12318;p6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9" name="Google Shape;12319;p6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0" name="Google Shape;12320;p6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1" name="Google Shape;12321;p6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2" name="Google Shape;12322;p6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3" name="Google Shape;12323;p6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4" name="Google Shape;12324;p6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5" name="Google Shape;12325;p6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6" name="Google Shape;12326;p6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7" name="Google Shape;12327;p6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8" name="Google Shape;12328;p6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9" name="Google Shape;12329;p6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0" name="Google Shape;12330;p6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1" name="Google Shape;12331;p65"/>
          <p:cNvGrpSpPr/>
          <p:nvPr/>
        </p:nvGrpSpPr>
        <p:grpSpPr>
          <a:xfrm>
            <a:off x="6533190" y="1614393"/>
            <a:ext cx="382788" cy="328613"/>
            <a:chOff x="6558300" y="1538193"/>
            <a:chExt cx="382788" cy="328613"/>
          </a:xfrm>
        </p:grpSpPr>
        <p:sp>
          <p:nvSpPr>
            <p:cNvPr id="12332" name="Google Shape;12332;p6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3" name="Google Shape;12333;p6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4" name="Google Shape;12334;p65"/>
          <p:cNvGrpSpPr/>
          <p:nvPr/>
        </p:nvGrpSpPr>
        <p:grpSpPr>
          <a:xfrm>
            <a:off x="5168892" y="1587497"/>
            <a:ext cx="259605" cy="346024"/>
            <a:chOff x="5194002" y="1511297"/>
            <a:chExt cx="259605" cy="346024"/>
          </a:xfrm>
        </p:grpSpPr>
        <p:sp>
          <p:nvSpPr>
            <p:cNvPr id="12335" name="Google Shape;12335;p6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6" name="Google Shape;12336;p6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7" name="Google Shape;12337;p6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8" name="Google Shape;12338;p6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9" name="Google Shape;12339;p65"/>
          <p:cNvGrpSpPr/>
          <p:nvPr/>
        </p:nvGrpSpPr>
        <p:grpSpPr>
          <a:xfrm>
            <a:off x="1369631" y="1588261"/>
            <a:ext cx="252444" cy="351722"/>
            <a:chOff x="1394741" y="1512061"/>
            <a:chExt cx="252444" cy="351722"/>
          </a:xfrm>
        </p:grpSpPr>
        <p:sp>
          <p:nvSpPr>
            <p:cNvPr id="12340" name="Google Shape;12340;p6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1" name="Google Shape;12341;p6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2" name="Google Shape;12342;p6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3" name="Google Shape;12343;p6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4" name="Google Shape;12344;p6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5" name="Google Shape;12345;p6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6" name="Google Shape;12346;p6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7" name="Google Shape;12347;p6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8" name="Google Shape;12348;p6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9" name="Google Shape;12349;p6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0" name="Google Shape;12350;p6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1" name="Google Shape;12351;p6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2" name="Google Shape;12352;p6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3" name="Google Shape;12353;p6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4" name="Google Shape;12354;p6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5" name="Google Shape;12355;p6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6" name="Google Shape;12356;p6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57" name="Google Shape;12357;p65"/>
          <p:cNvGrpSpPr/>
          <p:nvPr/>
        </p:nvGrpSpPr>
        <p:grpSpPr>
          <a:xfrm>
            <a:off x="829986" y="1580685"/>
            <a:ext cx="380910" cy="339594"/>
            <a:chOff x="855096" y="1504485"/>
            <a:chExt cx="380910" cy="339594"/>
          </a:xfrm>
        </p:grpSpPr>
        <p:sp>
          <p:nvSpPr>
            <p:cNvPr id="12358" name="Google Shape;12358;p6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9" name="Google Shape;12359;p6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0" name="Google Shape;12360;p6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1" name="Google Shape;12361;p6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2" name="Google Shape;12362;p6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63" name="Google Shape;12363;p65"/>
          <p:cNvGrpSpPr/>
          <p:nvPr/>
        </p:nvGrpSpPr>
        <p:grpSpPr>
          <a:xfrm>
            <a:off x="1794466" y="1587879"/>
            <a:ext cx="352103" cy="352103"/>
            <a:chOff x="1819576" y="1511679"/>
            <a:chExt cx="352103" cy="352103"/>
          </a:xfrm>
        </p:grpSpPr>
        <p:sp>
          <p:nvSpPr>
            <p:cNvPr id="12364" name="Google Shape;12364;p6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5" name="Google Shape;12365;p6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6" name="Google Shape;12366;p6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7" name="Google Shape;12367;p6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68" name="Google Shape;12368;p65"/>
          <p:cNvGrpSpPr/>
          <p:nvPr/>
        </p:nvGrpSpPr>
        <p:grpSpPr>
          <a:xfrm>
            <a:off x="5595987" y="1576961"/>
            <a:ext cx="371424" cy="355446"/>
            <a:chOff x="5621097" y="1500761"/>
            <a:chExt cx="371424" cy="355446"/>
          </a:xfrm>
        </p:grpSpPr>
        <p:sp>
          <p:nvSpPr>
            <p:cNvPr id="12369" name="Google Shape;12369;p6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0" name="Google Shape;12370;p6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71" name="Google Shape;12371;p65"/>
          <p:cNvGrpSpPr/>
          <p:nvPr/>
        </p:nvGrpSpPr>
        <p:grpSpPr>
          <a:xfrm>
            <a:off x="4645129" y="1617799"/>
            <a:ext cx="359679" cy="321833"/>
            <a:chOff x="4670239" y="1541599"/>
            <a:chExt cx="359679" cy="321833"/>
          </a:xfrm>
        </p:grpSpPr>
        <p:sp>
          <p:nvSpPr>
            <p:cNvPr id="12372" name="Google Shape;12372;p6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3" name="Google Shape;12373;p6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4" name="Google Shape;12374;p6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5" name="Google Shape;12375;p6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6" name="Google Shape;12376;p6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77" name="Google Shape;12377;p65"/>
          <p:cNvGrpSpPr/>
          <p:nvPr/>
        </p:nvGrpSpPr>
        <p:grpSpPr>
          <a:xfrm>
            <a:off x="4187319" y="1578585"/>
            <a:ext cx="321037" cy="353822"/>
            <a:chOff x="4212429" y="1502385"/>
            <a:chExt cx="321037" cy="353822"/>
          </a:xfrm>
        </p:grpSpPr>
        <p:sp>
          <p:nvSpPr>
            <p:cNvPr id="12378" name="Google Shape;12378;p6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9" name="Google Shape;12379;p6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0" name="Google Shape;12380;p6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1" name="Google Shape;12381;p6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82" name="Google Shape;12382;p65"/>
          <p:cNvGrpSpPr/>
          <p:nvPr/>
        </p:nvGrpSpPr>
        <p:grpSpPr>
          <a:xfrm>
            <a:off x="2277678" y="1582181"/>
            <a:ext cx="336188" cy="335425"/>
            <a:chOff x="2302788" y="1505981"/>
            <a:chExt cx="336188" cy="335425"/>
          </a:xfrm>
        </p:grpSpPr>
        <p:sp>
          <p:nvSpPr>
            <p:cNvPr id="12383" name="Google Shape;12383;p6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4" name="Google Shape;12384;p6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5" name="Google Shape;12385;p6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6" name="Google Shape;12386;p6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7" name="Google Shape;12387;p6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8" name="Google Shape;12388;p6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9" name="Google Shape;12389;p6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0" name="Google Shape;12390;p6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1" name="Google Shape;12391;p6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2" name="Google Shape;12392;p6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3" name="Google Shape;12393;p6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4" name="Google Shape;12394;p6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5" name="Google Shape;12395;p6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6" name="Google Shape;12396;p6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7" name="Google Shape;12397;p6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8" name="Google Shape;12398;p6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9" name="Google Shape;12399;p6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00" name="Google Shape;12400;p65"/>
          <p:cNvGrpSpPr/>
          <p:nvPr/>
        </p:nvGrpSpPr>
        <p:grpSpPr>
          <a:xfrm>
            <a:off x="2755191" y="1598096"/>
            <a:ext cx="333133" cy="321037"/>
            <a:chOff x="2780301" y="1521896"/>
            <a:chExt cx="333133" cy="321037"/>
          </a:xfrm>
        </p:grpSpPr>
        <p:sp>
          <p:nvSpPr>
            <p:cNvPr id="12401" name="Google Shape;12401;p6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2" name="Google Shape;12402;p6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3" name="Google Shape;12403;p6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4" name="Google Shape;12404;p6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5" name="Google Shape;12405;p6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6" name="Google Shape;12406;p6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7" name="Google Shape;12407;p6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8" name="Google Shape;12408;p6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9" name="Google Shape;12409;p6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0" name="Google Shape;12410;p6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1" name="Google Shape;12411;p6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2" name="Google Shape;12412;p6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3" name="Google Shape;12413;p6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4" name="Google Shape;12414;p6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5" name="Google Shape;12415;p6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6" name="Google Shape;12416;p6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7" name="Google Shape;12417;p6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8" name="Google Shape;12418;p6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9" name="Google Shape;12419;p6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0" name="Google Shape;12420;p6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21" name="Google Shape;12421;p65"/>
          <p:cNvGrpSpPr/>
          <p:nvPr/>
        </p:nvGrpSpPr>
        <p:grpSpPr>
          <a:xfrm>
            <a:off x="3291049" y="1591285"/>
            <a:ext cx="211892" cy="339594"/>
            <a:chOff x="3316159" y="1515085"/>
            <a:chExt cx="211892" cy="339594"/>
          </a:xfrm>
        </p:grpSpPr>
        <p:sp>
          <p:nvSpPr>
            <p:cNvPr id="12422" name="Google Shape;12422;p6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3" name="Google Shape;12423;p6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4" name="Google Shape;12424;p6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25" name="Google Shape;12425;p65"/>
            <p:cNvGrpSpPr/>
            <p:nvPr/>
          </p:nvGrpSpPr>
          <p:grpSpPr>
            <a:xfrm>
              <a:off x="3316159" y="1515085"/>
              <a:ext cx="211892" cy="339594"/>
              <a:chOff x="3316159" y="1515085"/>
              <a:chExt cx="211892" cy="339594"/>
            </a:xfrm>
          </p:grpSpPr>
          <p:sp>
            <p:nvSpPr>
              <p:cNvPr id="12426" name="Google Shape;12426;p6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7" name="Google Shape;12427;p6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8" name="Google Shape;12428;p6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9" name="Google Shape;12429;p6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0" name="Google Shape;12430;p6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1" name="Google Shape;12431;p6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432" name="Google Shape;12432;p65"/>
          <p:cNvGrpSpPr/>
          <p:nvPr/>
        </p:nvGrpSpPr>
        <p:grpSpPr>
          <a:xfrm>
            <a:off x="3691248" y="1620855"/>
            <a:ext cx="361971" cy="314958"/>
            <a:chOff x="3716358" y="1544655"/>
            <a:chExt cx="361971" cy="314958"/>
          </a:xfrm>
        </p:grpSpPr>
        <p:sp>
          <p:nvSpPr>
            <p:cNvPr id="12433" name="Google Shape;12433;p6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4" name="Google Shape;12434;p6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5" name="Google Shape;12435;p6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6" name="Google Shape;12436;p6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7" name="Google Shape;12437;p6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38" name="Google Shape;12438;p65"/>
            <p:cNvGrpSpPr/>
            <p:nvPr/>
          </p:nvGrpSpPr>
          <p:grpSpPr>
            <a:xfrm>
              <a:off x="3716358" y="1544655"/>
              <a:ext cx="361971" cy="314958"/>
              <a:chOff x="3716358" y="1544655"/>
              <a:chExt cx="361971" cy="314958"/>
            </a:xfrm>
          </p:grpSpPr>
          <p:sp>
            <p:nvSpPr>
              <p:cNvPr id="12439" name="Google Shape;12439;p6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0" name="Google Shape;12440;p6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1" name="Google Shape;12441;p6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2" name="Google Shape;12442;p6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3" name="Google Shape;12443;p6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444" name="Google Shape;12444;p65"/>
          <p:cNvGrpSpPr/>
          <p:nvPr/>
        </p:nvGrpSpPr>
        <p:grpSpPr>
          <a:xfrm>
            <a:off x="6986814" y="1633752"/>
            <a:ext cx="499533" cy="305136"/>
            <a:chOff x="7009649" y="1541981"/>
            <a:chExt cx="524940" cy="320655"/>
          </a:xfrm>
        </p:grpSpPr>
        <p:sp>
          <p:nvSpPr>
            <p:cNvPr id="12445" name="Google Shape;12445;p6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6" name="Google Shape;12446;p6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7" name="Google Shape;12447;p6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8" name="Google Shape;12448;p6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9" name="Google Shape;12449;p6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0" name="Google Shape;12450;p6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1" name="Google Shape;12451;p6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2" name="Google Shape;12452;p6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3" name="Google Shape;12453;p65"/>
          <p:cNvGrpSpPr/>
          <p:nvPr/>
        </p:nvGrpSpPr>
        <p:grpSpPr>
          <a:xfrm>
            <a:off x="8008924" y="1594309"/>
            <a:ext cx="282746" cy="340358"/>
            <a:chOff x="8034034" y="1518109"/>
            <a:chExt cx="282746" cy="340358"/>
          </a:xfrm>
        </p:grpSpPr>
        <p:sp>
          <p:nvSpPr>
            <p:cNvPr id="12454" name="Google Shape;12454;p6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5" name="Google Shape;12455;p6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6" name="Google Shape;12456;p6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7" name="Google Shape;12457;p6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8" name="Google Shape;12458;p65"/>
          <p:cNvGrpSpPr/>
          <p:nvPr/>
        </p:nvGrpSpPr>
        <p:grpSpPr>
          <a:xfrm>
            <a:off x="7557192" y="1576134"/>
            <a:ext cx="369133" cy="360411"/>
            <a:chOff x="7582302" y="1499934"/>
            <a:chExt cx="369133" cy="360411"/>
          </a:xfrm>
        </p:grpSpPr>
        <p:sp>
          <p:nvSpPr>
            <p:cNvPr id="12459" name="Google Shape;12459;p6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0" name="Google Shape;12460;p6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1" name="Google Shape;12461;p6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2" name="Google Shape;12462;p6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3" name="Google Shape;12463;p6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64" name="Google Shape;12464;p65"/>
          <p:cNvGrpSpPr/>
          <p:nvPr/>
        </p:nvGrpSpPr>
        <p:grpSpPr>
          <a:xfrm>
            <a:off x="6170979" y="3893352"/>
            <a:ext cx="346056" cy="345674"/>
            <a:chOff x="2238181" y="4120624"/>
            <a:chExt cx="346056" cy="345674"/>
          </a:xfrm>
        </p:grpSpPr>
        <p:grpSp>
          <p:nvGrpSpPr>
            <p:cNvPr id="12465" name="Google Shape;12465;p65"/>
            <p:cNvGrpSpPr/>
            <p:nvPr/>
          </p:nvGrpSpPr>
          <p:grpSpPr>
            <a:xfrm>
              <a:off x="2309155" y="4177413"/>
              <a:ext cx="203862" cy="231903"/>
              <a:chOff x="1512725" y="258500"/>
              <a:chExt cx="4570900" cy="5199625"/>
            </a:xfrm>
          </p:grpSpPr>
          <p:sp>
            <p:nvSpPr>
              <p:cNvPr id="12466" name="Google Shape;12466;p6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7" name="Google Shape;12467;p6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68" name="Google Shape;12468;p6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69" name="Google Shape;12469;p65"/>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SEO &amp; Marketing Icons</a:t>
            </a:r>
            <a:endParaRPr lang="en-GB"/>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2473" name="Shape 12473"/>
        <p:cNvGrpSpPr/>
        <p:nvPr/>
      </p:nvGrpSpPr>
      <p:grpSpPr>
        <a:xfrm>
          <a:off x="0" y="0"/>
          <a:ext cx="0" cy="0"/>
          <a:chOff x="0" y="0"/>
          <a:chExt cx="0" cy="0"/>
        </a:xfrm>
      </p:grpSpPr>
      <p:pic>
        <p:nvPicPr>
          <p:cNvPr id="12474" name="Google Shape;12474;p66">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Variables</a:t>
            </a:r>
            <a:endParaRPr lang="en-US" altLang="en-GB"/>
          </a:p>
        </p:txBody>
      </p:sp>
      <p:sp>
        <p:nvSpPr>
          <p:cNvPr id="283" name="Google Shape;283;p33"/>
          <p:cNvSpPr txBox="1"/>
          <p:nvPr>
            <p:ph type="subTitle" idx="4"/>
          </p:nvPr>
        </p:nvSpPr>
        <p:spPr>
          <a:xfrm>
            <a:off x="982998" y="2223187"/>
            <a:ext cx="2148300" cy="49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var</a:t>
            </a:r>
            <a:endParaRPr lang="en-US" altLang="en-GB"/>
          </a:p>
        </p:txBody>
      </p:sp>
      <p:sp>
        <p:nvSpPr>
          <p:cNvPr id="284" name="Google Shape;284;p33"/>
          <p:cNvSpPr txBox="1"/>
          <p:nvPr>
            <p:ph type="subTitle" idx="5"/>
          </p:nvPr>
        </p:nvSpPr>
        <p:spPr>
          <a:xfrm>
            <a:off x="3497845" y="2223187"/>
            <a:ext cx="2148300" cy="49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let</a:t>
            </a:r>
            <a:endParaRPr lang="en-US" altLang="en-GB"/>
          </a:p>
        </p:txBody>
      </p:sp>
      <p:sp>
        <p:nvSpPr>
          <p:cNvPr id="285" name="Google Shape;285;p33"/>
          <p:cNvSpPr txBox="1"/>
          <p:nvPr>
            <p:ph type="subTitle" idx="1"/>
          </p:nvPr>
        </p:nvSpPr>
        <p:spPr>
          <a:xfrm>
            <a:off x="983000" y="2716988"/>
            <a:ext cx="2148300" cy="1810200"/>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Font typeface="Arial" panose="020B0604020202020204" pitchFamily="34" charset="0"/>
              <a:buChar char="•"/>
            </a:pPr>
            <a:r>
              <a:rPr lang="en-GB"/>
              <a:t>portée fonctionnelle</a:t>
            </a:r>
            <a:endParaRPr lang="en-GB"/>
          </a:p>
        </p:txBody>
      </p:sp>
      <p:sp>
        <p:nvSpPr>
          <p:cNvPr id="286" name="Google Shape;286;p33"/>
          <p:cNvSpPr txBox="1"/>
          <p:nvPr>
            <p:ph type="subTitle" idx="2"/>
          </p:nvPr>
        </p:nvSpPr>
        <p:spPr>
          <a:xfrm>
            <a:off x="3497845" y="2716988"/>
            <a:ext cx="2148300" cy="1810200"/>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Font typeface="Arial" panose="020B0604020202020204" pitchFamily="34" charset="0"/>
              <a:buChar char="•"/>
            </a:pPr>
            <a:r>
              <a:rPr lang="en-GB"/>
              <a:t>portée de bloc</a:t>
            </a:r>
            <a:endParaRPr lang="en-GB"/>
          </a:p>
        </p:txBody>
      </p:sp>
      <p:sp>
        <p:nvSpPr>
          <p:cNvPr id="287" name="Google Shape;287;p33"/>
          <p:cNvSpPr txBox="1"/>
          <p:nvPr>
            <p:ph type="subTitle" idx="3"/>
          </p:nvPr>
        </p:nvSpPr>
        <p:spPr>
          <a:xfrm>
            <a:off x="6012701" y="2716988"/>
            <a:ext cx="2148300" cy="1810200"/>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Font typeface="Arial" panose="020B0604020202020204" pitchFamily="34" charset="0"/>
              <a:buChar char="•"/>
            </a:pPr>
            <a:r>
              <a:rPr lang="en-GB"/>
              <a:t>portée de bloc et ne peut pas être réaffectée après sa déclaration</a:t>
            </a:r>
            <a:endParaRPr lang="en-GB"/>
          </a:p>
        </p:txBody>
      </p:sp>
      <p:sp>
        <p:nvSpPr>
          <p:cNvPr id="288" name="Google Shape;288;p33"/>
          <p:cNvSpPr txBox="1"/>
          <p:nvPr>
            <p:ph type="subTitle" idx="6"/>
          </p:nvPr>
        </p:nvSpPr>
        <p:spPr>
          <a:xfrm>
            <a:off x="6012702" y="2223187"/>
            <a:ext cx="2148300" cy="49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const</a:t>
            </a:r>
            <a:endParaRPr lang="en-US" altLang="en-GB"/>
          </a:p>
        </p:txBody>
      </p:sp>
      <p:grpSp>
        <p:nvGrpSpPr>
          <p:cNvPr id="289" name="Google Shape;289;p33"/>
          <p:cNvGrpSpPr/>
          <p:nvPr/>
        </p:nvGrpSpPr>
        <p:grpSpPr>
          <a:xfrm>
            <a:off x="2051231" y="1327034"/>
            <a:ext cx="328064" cy="456477"/>
            <a:chOff x="910723" y="1508212"/>
            <a:chExt cx="251660" cy="350166"/>
          </a:xfrm>
        </p:grpSpPr>
        <p:sp>
          <p:nvSpPr>
            <p:cNvPr id="290" name="Google Shape;290;p3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3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3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3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3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3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3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3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3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3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3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3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3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3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3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3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 name="Text Box 0"/>
          <p:cNvSpPr txBox="1"/>
          <p:nvPr/>
        </p:nvSpPr>
        <p:spPr>
          <a:xfrm>
            <a:off x="2700020" y="1409700"/>
            <a:ext cx="3108325" cy="306705"/>
          </a:xfrm>
          <a:prstGeom prst="rect">
            <a:avLst/>
          </a:prstGeom>
          <a:noFill/>
        </p:spPr>
        <p:txBody>
          <a:bodyPr wrap="square" rtlCol="0">
            <a:spAutoFit/>
          </a:bodyPr>
          <a:p>
            <a:r>
              <a:rPr lang="en-US">
                <a:latin typeface="Barlow" charset="0"/>
                <a:cs typeface="Barlow" charset="0"/>
              </a:rPr>
              <a:t>Déclaration </a:t>
            </a:r>
            <a:r>
              <a:rPr lang="en-US"/>
              <a:t>: </a:t>
            </a:r>
            <a:r>
              <a:rPr lang="en-US" b="1"/>
              <a:t>“var”</a:t>
            </a:r>
            <a:r>
              <a:rPr lang="en-US"/>
              <a:t> , </a:t>
            </a:r>
            <a:r>
              <a:rPr lang="en-US" b="1"/>
              <a:t>“let”</a:t>
            </a:r>
            <a:r>
              <a:rPr lang="en-US"/>
              <a:t> , </a:t>
            </a:r>
            <a:r>
              <a:rPr lang="en-US" b="1"/>
              <a:t>“const”</a:t>
            </a:r>
            <a:endParaRPr lang="en-US"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Types de données</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 name="Text Box 0"/>
          <p:cNvSpPr txBox="1"/>
          <p:nvPr/>
        </p:nvSpPr>
        <p:spPr>
          <a:xfrm>
            <a:off x="1464945" y="1419860"/>
            <a:ext cx="6709410" cy="73723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Primitifs: “</a:t>
            </a:r>
            <a:r>
              <a:rPr lang="en-US" b="1">
                <a:latin typeface="Barlow" charset="0"/>
                <a:cs typeface="Barlow" charset="0"/>
              </a:rPr>
              <a:t>string</a:t>
            </a:r>
            <a:r>
              <a:rPr lang="en-US">
                <a:latin typeface="Barlow" charset="0"/>
                <a:cs typeface="Barlow" charset="0"/>
              </a:rPr>
              <a:t>”, “</a:t>
            </a:r>
            <a:r>
              <a:rPr lang="en-US" b="1">
                <a:latin typeface="Barlow" charset="0"/>
                <a:cs typeface="Barlow" charset="0"/>
              </a:rPr>
              <a:t>number</a:t>
            </a:r>
            <a:r>
              <a:rPr lang="en-US">
                <a:latin typeface="Barlow" charset="0"/>
                <a:cs typeface="Barlow" charset="0"/>
              </a:rPr>
              <a:t>”, “</a:t>
            </a:r>
            <a:r>
              <a:rPr lang="en-US" b="1">
                <a:latin typeface="Barlow" charset="0"/>
                <a:cs typeface="Barlow" charset="0"/>
              </a:rPr>
              <a:t>boolean</a:t>
            </a:r>
            <a:r>
              <a:rPr lang="en-US">
                <a:latin typeface="Barlow" charset="0"/>
                <a:cs typeface="Barlow" charset="0"/>
              </a:rPr>
              <a:t>”, “</a:t>
            </a:r>
            <a:r>
              <a:rPr lang="en-US" b="1">
                <a:latin typeface="Barlow" charset="0"/>
                <a:cs typeface="Barlow" charset="0"/>
              </a:rPr>
              <a:t>null</a:t>
            </a:r>
            <a:r>
              <a:rPr lang="en-US">
                <a:latin typeface="Barlow" charset="0"/>
                <a:cs typeface="Barlow" charset="0"/>
              </a:rPr>
              <a:t>”, “</a:t>
            </a:r>
            <a:r>
              <a:rPr lang="en-US" b="1">
                <a:latin typeface="Barlow" charset="0"/>
                <a:cs typeface="Barlow" charset="0"/>
              </a:rPr>
              <a:t>undefined</a:t>
            </a:r>
            <a:r>
              <a:rPr lang="en-US">
                <a:latin typeface="Barlow" charset="0"/>
                <a:cs typeface="Barlow" charset="0"/>
              </a:rPr>
              <a:t>”, “</a:t>
            </a:r>
            <a:r>
              <a:rPr lang="en-US" b="1">
                <a:latin typeface="Barlow" charset="0"/>
                <a:cs typeface="Barlow" charset="0"/>
              </a:rPr>
              <a:t>symbol</a:t>
            </a:r>
            <a:r>
              <a:rPr lang="en-US">
                <a:latin typeface="Barlow" charset="0"/>
                <a:cs typeface="Barlow" charset="0"/>
              </a:rPr>
              <a:t>”</a:t>
            </a:r>
            <a:endParaRPr lang="en-US">
              <a:latin typeface="Barlow" charset="0"/>
              <a:cs typeface="Barlow" charset="0"/>
            </a:endParaRPr>
          </a:p>
          <a:p>
            <a:pPr marL="0" indent="0">
              <a:buFont typeface="Arial" panose="020B0604020202020204" pitchFamily="34" charset="0"/>
              <a:buNone/>
            </a:pPr>
            <a:endParaRPr lang="en-US">
              <a:latin typeface="Barlow" charset="0"/>
              <a:cs typeface="Barlow" charset="0"/>
            </a:endParaRPr>
          </a:p>
          <a:p>
            <a:pPr marL="285750" indent="-285750">
              <a:buFont typeface="Arial" panose="020B0604020202020204" pitchFamily="34" charset="0"/>
              <a:buChar char="•"/>
            </a:pPr>
            <a:r>
              <a:rPr lang="en-US">
                <a:latin typeface="Barlow" charset="0"/>
                <a:cs typeface="Barlow" charset="0"/>
              </a:rPr>
              <a:t>Objets: “</a:t>
            </a:r>
            <a:r>
              <a:rPr lang="en-US" b="1">
                <a:latin typeface="Barlow" charset="0"/>
                <a:cs typeface="Barlow" charset="0"/>
              </a:rPr>
              <a:t>Object</a:t>
            </a:r>
            <a:r>
              <a:rPr lang="en-US">
                <a:latin typeface="Barlow" charset="0"/>
                <a:cs typeface="Barlow" charset="0"/>
              </a:rPr>
              <a:t>”, “</a:t>
            </a:r>
            <a:r>
              <a:rPr lang="en-US" b="1">
                <a:latin typeface="Barlow" charset="0"/>
                <a:cs typeface="Barlow" charset="0"/>
              </a:rPr>
              <a:t>Array</a:t>
            </a:r>
            <a:r>
              <a:rPr lang="en-US">
                <a:latin typeface="Barlow" charset="0"/>
                <a:cs typeface="Barlow" charset="0"/>
              </a:rPr>
              <a:t>”, “</a:t>
            </a:r>
            <a:r>
              <a:rPr lang="en-US" b="1">
                <a:latin typeface="Barlow" charset="0"/>
                <a:cs typeface="Barlow" charset="0"/>
              </a:rPr>
              <a:t>Function</a:t>
            </a:r>
            <a:r>
              <a:rPr lang="en-US">
                <a:latin typeface="Barlow" charset="0"/>
                <a:cs typeface="Barlow" charset="0"/>
              </a:rPr>
              <a:t>”</a:t>
            </a:r>
            <a:endParaRPr lang="en-US">
              <a:latin typeface="Barlow" charset="0"/>
              <a:cs typeface="Barlow" charset="0"/>
            </a:endParaRPr>
          </a:p>
        </p:txBody>
      </p:sp>
      <p:pic>
        <p:nvPicPr>
          <p:cNvPr id="14" name="Picture 13"/>
          <p:cNvPicPr>
            <a:picLocks noChangeAspect="1"/>
          </p:cNvPicPr>
          <p:nvPr/>
        </p:nvPicPr>
        <p:blipFill>
          <a:blip r:embed="rId1"/>
          <a:stretch>
            <a:fillRect/>
          </a:stretch>
        </p:blipFill>
        <p:spPr>
          <a:xfrm>
            <a:off x="2362200" y="2644140"/>
            <a:ext cx="4419600" cy="17621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Structures de contrôle</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 name="Text Box 0"/>
          <p:cNvSpPr txBox="1"/>
          <p:nvPr/>
        </p:nvSpPr>
        <p:spPr>
          <a:xfrm>
            <a:off x="1547495" y="2068195"/>
            <a:ext cx="6709410" cy="73723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Conditions: “</a:t>
            </a:r>
            <a:r>
              <a:rPr lang="en-US" b="1">
                <a:latin typeface="Barlow" charset="0"/>
                <a:cs typeface="Barlow" charset="0"/>
              </a:rPr>
              <a:t>if</a:t>
            </a:r>
            <a:r>
              <a:rPr lang="en-US">
                <a:latin typeface="Barlow" charset="0"/>
                <a:cs typeface="Barlow" charset="0"/>
              </a:rPr>
              <a:t>”, “</a:t>
            </a:r>
            <a:r>
              <a:rPr lang="en-US" b="1">
                <a:latin typeface="Barlow" charset="0"/>
                <a:cs typeface="Barlow" charset="0"/>
              </a:rPr>
              <a:t>else</a:t>
            </a:r>
            <a:r>
              <a:rPr lang="en-US">
                <a:latin typeface="Barlow" charset="0"/>
                <a:cs typeface="Barlow" charset="0"/>
              </a:rPr>
              <a:t>”, “</a:t>
            </a:r>
            <a:r>
              <a:rPr lang="en-US" b="1">
                <a:latin typeface="Barlow" charset="0"/>
                <a:cs typeface="Barlow" charset="0"/>
              </a:rPr>
              <a:t>if</a:t>
            </a:r>
            <a:r>
              <a:rPr lang="en-US">
                <a:latin typeface="Barlow" charset="0"/>
                <a:cs typeface="Barlow" charset="0"/>
              </a:rPr>
              <a:t>”, “</a:t>
            </a:r>
            <a:r>
              <a:rPr lang="en-US" b="1">
                <a:latin typeface="Barlow" charset="0"/>
                <a:cs typeface="Barlow" charset="0"/>
              </a:rPr>
              <a:t>else</a:t>
            </a:r>
            <a:r>
              <a:rPr lang="en-US">
                <a:latin typeface="Barlow" charset="0"/>
                <a:cs typeface="Barlow" charset="0"/>
              </a:rPr>
              <a:t>”, “</a:t>
            </a:r>
            <a:r>
              <a:rPr lang="en-US" b="1">
                <a:latin typeface="Barlow" charset="0"/>
                <a:cs typeface="Barlow" charset="0"/>
              </a:rPr>
              <a:t>switch</a:t>
            </a:r>
            <a:r>
              <a:rPr lang="en-US">
                <a:latin typeface="Barlow" charset="0"/>
                <a:cs typeface="Barlow" charset="0"/>
              </a:rPr>
              <a:t>”</a:t>
            </a:r>
            <a:endParaRPr lang="en-US">
              <a:latin typeface="Barlow" charset="0"/>
              <a:cs typeface="Barlow" charset="0"/>
            </a:endParaRPr>
          </a:p>
          <a:p>
            <a:pPr marL="285750" indent="-285750">
              <a:buFont typeface="Arial" panose="020B0604020202020204" pitchFamily="34" charset="0"/>
              <a:buChar char="•"/>
            </a:pPr>
            <a:endParaRPr lang="en-US">
              <a:latin typeface="Barlow" charset="0"/>
              <a:cs typeface="Barlow" charset="0"/>
            </a:endParaRPr>
          </a:p>
          <a:p>
            <a:pPr marL="285750" indent="-285750">
              <a:buFont typeface="Arial" panose="020B0604020202020204" pitchFamily="34" charset="0"/>
              <a:buChar char="•"/>
            </a:pPr>
            <a:r>
              <a:rPr lang="en-US">
                <a:latin typeface="Barlow" charset="0"/>
                <a:cs typeface="Barlow" charset="0"/>
              </a:rPr>
              <a:t>Boucles: “</a:t>
            </a:r>
            <a:r>
              <a:rPr lang="en-US" b="1">
                <a:latin typeface="Barlow" charset="0"/>
                <a:cs typeface="Barlow" charset="0"/>
              </a:rPr>
              <a:t>for</a:t>
            </a:r>
            <a:r>
              <a:rPr lang="en-US">
                <a:latin typeface="Barlow" charset="0"/>
                <a:cs typeface="Barlow" charset="0"/>
              </a:rPr>
              <a:t>”, “</a:t>
            </a:r>
            <a:r>
              <a:rPr lang="en-US" b="1">
                <a:latin typeface="Barlow" charset="0"/>
                <a:cs typeface="Barlow" charset="0"/>
              </a:rPr>
              <a:t>while</a:t>
            </a:r>
            <a:r>
              <a:rPr lang="en-US">
                <a:latin typeface="Barlow" charset="0"/>
                <a:cs typeface="Barlow" charset="0"/>
              </a:rPr>
              <a:t>”, “</a:t>
            </a:r>
            <a:r>
              <a:rPr lang="en-US" b="1">
                <a:latin typeface="Barlow" charset="0"/>
                <a:cs typeface="Barlow" charset="0"/>
              </a:rPr>
              <a:t>do</a:t>
            </a:r>
            <a:r>
              <a:rPr lang="en-US">
                <a:latin typeface="Barlow" charset="0"/>
                <a:cs typeface="Barlow" charset="0"/>
              </a:rPr>
              <a:t>”, “</a:t>
            </a:r>
            <a:r>
              <a:rPr lang="en-US" b="1">
                <a:latin typeface="Barlow" charset="0"/>
                <a:cs typeface="Barlow" charset="0"/>
              </a:rPr>
              <a:t>while</a:t>
            </a:r>
            <a:r>
              <a:rPr lang="en-US">
                <a:latin typeface="Barlow" charset="0"/>
                <a:cs typeface="Barlow" charset="0"/>
              </a:rPr>
              <a:t>”, “</a:t>
            </a:r>
            <a:r>
              <a:rPr lang="en-US" b="1">
                <a:latin typeface="Barlow" charset="0"/>
                <a:cs typeface="Barlow" charset="0"/>
              </a:rPr>
              <a:t>for...in</a:t>
            </a:r>
            <a:r>
              <a:rPr lang="en-US">
                <a:latin typeface="Barlow" charset="0"/>
                <a:cs typeface="Barlow" charset="0"/>
              </a:rPr>
              <a:t>”, “</a:t>
            </a:r>
            <a:r>
              <a:rPr lang="en-US" b="1">
                <a:latin typeface="Barlow" charset="0"/>
                <a:cs typeface="Barlow" charset="0"/>
              </a:rPr>
              <a:t>for...of</a:t>
            </a:r>
            <a:r>
              <a:rPr lang="en-US">
                <a:latin typeface="Barlow" charset="0"/>
                <a:cs typeface="Barlow" charset="0"/>
              </a:rPr>
              <a:t>”</a:t>
            </a:r>
            <a:endParaRPr lang="en-US">
              <a:latin typeface="Barlow" charset="0"/>
              <a:cs typeface="Barlow" charset="0"/>
            </a:endParaRPr>
          </a:p>
        </p:txBody>
      </p:sp>
    </p:spTree>
  </p:cSld>
  <p:clrMapOvr>
    <a:masterClrMapping/>
  </p:clrMapOvr>
</p:sld>
</file>

<file path=ppt/theme/theme1.xml><?xml version="1.0" encoding="utf-8"?>
<a:theme xmlns:a="http://schemas.openxmlformats.org/drawingml/2006/main" name="Plain Pitch Deck by Slidesgo">
  <a:themeElements>
    <a:clrScheme name="Simple Light">
      <a:dk1>
        <a:srgbClr val="252525"/>
      </a:dk1>
      <a:lt1>
        <a:srgbClr val="E7E7E0"/>
      </a:lt1>
      <a:dk2>
        <a:srgbClr val="A6B590"/>
      </a:dk2>
      <a:lt2>
        <a:srgbClr val="788B5C"/>
      </a:lt2>
      <a:accent1>
        <a:srgbClr val="CBDAB5"/>
      </a:accent1>
      <a:accent2>
        <a:srgbClr val="FFFFFF"/>
      </a:accent2>
      <a:accent3>
        <a:srgbClr val="FFFFFF"/>
      </a:accent3>
      <a:accent4>
        <a:srgbClr val="FFFFFF"/>
      </a:accent4>
      <a:accent5>
        <a:srgbClr val="FFFFFF"/>
      </a:accent5>
      <a:accent6>
        <a:srgbClr val="FFFFFF"/>
      </a:accent6>
      <a:hlink>
        <a:srgbClr val="2525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13006</Words>
  <Application>WPS Presentation</Application>
  <PresentationFormat/>
  <Paragraphs>796</Paragraphs>
  <Slides>64</Slides>
  <Notes>0</Notes>
  <HiddenSlides>0</HiddenSlides>
  <MMClips>0</MMClips>
  <ScaleCrop>false</ScaleCrop>
  <HeadingPairs>
    <vt:vector size="6" baseType="variant">
      <vt:variant>
        <vt:lpstr>已用的字体</vt:lpstr>
      </vt:variant>
      <vt:variant>
        <vt:i4>23</vt:i4>
      </vt:variant>
      <vt:variant>
        <vt:lpstr>主题</vt:lpstr>
      </vt:variant>
      <vt:variant>
        <vt:i4>2</vt:i4>
      </vt:variant>
      <vt:variant>
        <vt:lpstr>幻灯片标题</vt:lpstr>
      </vt:variant>
      <vt:variant>
        <vt:i4>64</vt:i4>
      </vt:variant>
    </vt:vector>
  </HeadingPairs>
  <TitlesOfParts>
    <vt:vector size="89" baseType="lpstr">
      <vt:lpstr>Arial</vt:lpstr>
      <vt:lpstr>SimSun</vt:lpstr>
      <vt:lpstr>Wingdings</vt:lpstr>
      <vt:lpstr>Arial</vt:lpstr>
      <vt:lpstr>Manrope</vt:lpstr>
      <vt:lpstr>C059</vt:lpstr>
      <vt:lpstr>Raleway</vt:lpstr>
      <vt:lpstr>Barlow</vt:lpstr>
      <vt:lpstr>Nunito Light</vt:lpstr>
      <vt:lpstr>PT Sans</vt:lpstr>
      <vt:lpstr>Anaheim</vt:lpstr>
      <vt:lpstr>Open Sans</vt:lpstr>
      <vt:lpstr>Proxima Nova</vt:lpstr>
      <vt:lpstr>Microsoft YaHei</vt:lpstr>
      <vt:lpstr>Droid Sans Fallback</vt:lpstr>
      <vt:lpstr>Arial Unicode MS</vt:lpstr>
      <vt:lpstr>Bebas Neue</vt:lpstr>
      <vt:lpstr>Calibri</vt:lpstr>
      <vt:lpstr>Trebuchet MS</vt:lpstr>
      <vt:lpstr>Amatic SC</vt:lpstr>
      <vt:lpstr>Roboto Medium</vt:lpstr>
      <vt:lpstr>OpenSymbol</vt:lpstr>
      <vt:lpstr>Barlow</vt:lpstr>
      <vt:lpstr>Plain Pitch Deck by Slidesgo</vt:lpstr>
      <vt:lpstr>Slidesgo Final Pages</vt:lpstr>
      <vt:lpstr>Einfaches Pitch Deck</vt:lpstr>
      <vt:lpstr>06</vt:lpstr>
      <vt:lpstr>Was ist ein Pitch Deck?</vt:lpstr>
      <vt:lpstr>01</vt:lpstr>
      <vt:lpstr>Einführung</vt:lpstr>
      <vt:lpstr>01</vt:lpstr>
      <vt:lpstr>Hauptideen eines Pitch Decks</vt:lpstr>
      <vt:lpstr>Variables</vt:lpstr>
      <vt:lpstr>Types de données</vt:lpstr>
      <vt:lpstr>Structures de contrôle</vt:lpstr>
      <vt:lpstr>Structures de contrôle</vt:lpstr>
      <vt:lpstr>Tableaux</vt:lpstr>
      <vt:lpstr>02</vt:lpstr>
      <vt:lpstr>Hauptideen eines Pitch Decks</vt:lpstr>
      <vt:lpstr>PowerPoint 演示文稿</vt:lpstr>
      <vt:lpstr>PowerPoint 演示文稿</vt:lpstr>
      <vt:lpstr>03</vt:lpstr>
      <vt:lpstr>PowerPoint 演示文稿</vt:lpstr>
      <vt:lpstr>PowerPoint 演示文稿</vt:lpstr>
      <vt:lpstr>PowerPoint 演示文稿</vt:lpstr>
      <vt:lpstr>04</vt:lpstr>
      <vt:lpstr>PowerPoint 演示文稿</vt:lpstr>
      <vt:lpstr>PowerPoint 演示文稿</vt:lpstr>
      <vt:lpstr>05</vt:lpstr>
      <vt:lpstr>PowerPoint 演示文稿</vt:lpstr>
      <vt:lpstr>PowerPoint 演示文稿</vt:lpstr>
      <vt:lpstr>Introduction</vt:lpstr>
      <vt:lpstr>Inhalt dieser Vorlage</vt:lpstr>
      <vt:lpstr>Conclusion</vt:lpstr>
      <vt:lpstr>PowerPoint 演示文稿</vt:lpstr>
      <vt:lpstr>Wichtige Ideen zur Marktchance</vt:lpstr>
      <vt:lpstr>Sechs Spalten</vt:lpstr>
      <vt:lpstr>386,000 km</vt:lpstr>
      <vt:lpstr>4.498.300.000</vt:lpstr>
      <vt:lpstr>Umsatz pro Quartal</vt:lpstr>
      <vt:lpstr>Konkurrenzvergleich</vt:lpstr>
      <vt:lpstr>Produkt-infografik</vt:lpstr>
      <vt:lpstr>Zeitleiste für deine Präsentation</vt:lpstr>
      <vt:lpstr>Organigramm</vt:lpstr>
      <vt:lpstr>Übersicht über die Marktgröß</vt:lpstr>
      <vt:lpstr>Roadmap-Infografik</vt:lpstr>
      <vt:lpstr>KPI-Dashboard</vt:lpstr>
      <vt:lpstr>Danke!</vt:lpstr>
      <vt:lpstr>Alternative Ressourcen</vt:lpstr>
      <vt:lpstr>Einführung</vt:lpstr>
      <vt:lpstr>Ressourcen</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Einfaches Pitch Deck</dc:title>
  <dc:creator/>
  <cp:lastModifiedBy>midekor</cp:lastModifiedBy>
  <cp:revision>3</cp:revision>
  <dcterms:created xsi:type="dcterms:W3CDTF">2024-06-05T04:59:03Z</dcterms:created>
  <dcterms:modified xsi:type="dcterms:W3CDTF">2024-06-05T04:59:03Z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1033-11.1.0.11719</vt:lpwstr>
  </property>
</Properties>
</file>